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embedTrueTypeFonts="1" saveSubsetFonts="1" autoCompressPictures="0">
  <p:sldMasterIdLst>
    <p:sldMasterId id="2147483687" r:id="rId1"/>
  </p:sldMasterIdLst>
  <p:notesMasterIdLst>
    <p:notesMasterId r:id="rId26"/>
  </p:notesMasterIdLst>
  <p:sldIdLst>
    <p:sldId id="256" r:id="rId2"/>
    <p:sldId id="257" r:id="rId3"/>
    <p:sldId id="290" r:id="rId4"/>
    <p:sldId id="302" r:id="rId5"/>
    <p:sldId id="304" r:id="rId6"/>
    <p:sldId id="260" r:id="rId7"/>
    <p:sldId id="284" r:id="rId8"/>
    <p:sldId id="297" r:id="rId9"/>
    <p:sldId id="262" r:id="rId10"/>
    <p:sldId id="286" r:id="rId11"/>
    <p:sldId id="266" r:id="rId12"/>
    <p:sldId id="287" r:id="rId13"/>
    <p:sldId id="292" r:id="rId14"/>
    <p:sldId id="303" r:id="rId15"/>
    <p:sldId id="301" r:id="rId16"/>
    <p:sldId id="264" r:id="rId17"/>
    <p:sldId id="295" r:id="rId18"/>
    <p:sldId id="282" r:id="rId19"/>
    <p:sldId id="283" r:id="rId20"/>
    <p:sldId id="273" r:id="rId21"/>
    <p:sldId id="285" r:id="rId22"/>
    <p:sldId id="276" r:id="rId23"/>
    <p:sldId id="294" r:id="rId24"/>
    <p:sldId id="278" r:id="rId25"/>
  </p:sldIdLst>
  <p:sldSz cx="12192000" cy="6858000"/>
  <p:notesSz cx="6858000" cy="9144000"/>
  <p:embeddedFontLst>
    <p:embeddedFont>
      <p:font typeface="文鼎標楷注音破音二" panose="03000600000000000000" pitchFamily="66" charset="-120"/>
      <p:regular r:id="rId27"/>
    </p:embeddedFont>
    <p:embeddedFont>
      <p:font typeface="文鼎標楷注音破音三" panose="020F0800000000000000" pitchFamily="34" charset="-120"/>
      <p:regular r:id="rId28"/>
    </p:embeddedFont>
    <p:embeddedFont>
      <p:font typeface="Algerian" panose="04020705040A02060702" pitchFamily="82" charset="0"/>
      <p:regular r:id="rId29"/>
    </p:embeddedFont>
    <p:embeddedFont>
      <p:font typeface="文鼎標楷注音破音一" panose="03000600000000000000" pitchFamily="66" charset="-120"/>
      <p:regular r:id="rId30"/>
    </p:embeddedFont>
    <p:embeddedFont>
      <p:font typeface="微軟正黑體" panose="020B0604030504040204" pitchFamily="34" charset="-120"/>
      <p:regular r:id="rId31"/>
      <p:bold r:id="rId32"/>
    </p:embeddedFont>
    <p:embeddedFont>
      <p:font typeface="文鼎標楷注音" panose="03000600000000000000" pitchFamily="66" charset="-120"/>
      <p:regular r:id="rId33"/>
    </p:embeddedFont>
    <p:embeddedFont>
      <p:font typeface="Verdana" panose="020B0604030504040204" pitchFamily="34" charset="0"/>
      <p:regular r:id="rId34"/>
      <p:bold r:id="rId35"/>
      <p:italic r:id="rId36"/>
      <p:boldItalic r:id="rId37"/>
    </p:embeddedFont>
    <p:embeddedFont>
      <p:font typeface="標楷體" panose="03000509000000000000" pitchFamily="65" charset="-120"/>
      <p:regular r:id="rId38"/>
    </p:embeddedFont>
    <p:embeddedFont>
      <p:font typeface="微軟正黑體" panose="020B0604030504040204" pitchFamily="34" charset="-120"/>
      <p:regular r:id="rId31"/>
      <p:bold r:id="rId32"/>
    </p:embeddedFont>
    <p:embeddedFont>
      <p:font typeface="Ebrima" panose="02000000000000000000" pitchFamily="2" charset="0"/>
      <p:regular r:id="rId39"/>
      <p:bold r:id="rId40"/>
    </p:embeddedFont>
    <p:embeddedFont>
      <p:font typeface="Trebuchet MS" panose="020B0603020202020204" pitchFamily="34" charset="0"/>
      <p:regular r:id="rId41"/>
      <p:bold r:id="rId42"/>
      <p:italic r:id="rId43"/>
      <p:boldItalic r:id="rId44"/>
    </p:embeddedFont>
    <p:embeddedFont>
      <p:font typeface="Calibri" panose="020F0502020204030204" pitchFamily="34" charset="0"/>
      <p:regular r:id="rId45"/>
      <p:bold r:id="rId46"/>
      <p:italic r:id="rId47"/>
      <p:boldItalic r:id="rId48"/>
    </p:embeddedFont>
    <p:embeddedFont>
      <p:font typeface="Wingdings 3" panose="05040102010807070707" pitchFamily="18" charset="2"/>
      <p:regular r:id="rId49"/>
    </p:embeddedFont>
  </p:embeddedFont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user" initials="u" lastIdx="1" clrIdx="0">
    <p:extLst>
      <p:ext uri="{19B8F6BF-5375-455C-9EA6-DF929625EA0E}">
        <p15:presenceInfo xmlns:p15="http://schemas.microsoft.com/office/powerpoint/2012/main" userId="11f430e019287c4b" providerId="Windows Live"/>
      </p:ext>
    </p:extLst>
  </p:cmAuthor>
  <p:cmAuthor id="2" name="user" initials="u [2]" lastIdx="38" clrIdx="1">
    <p:extLst>
      <p:ext uri="{19B8F6BF-5375-455C-9EA6-DF929625EA0E}">
        <p15:presenceInfo xmlns:p15="http://schemas.microsoft.com/office/powerpoint/2012/main" userId="0a5e596c4f150951"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等深淺樣式 2 - 輔色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1029" autoAdjust="0"/>
    <p:restoredTop sz="82520" autoAdjust="0"/>
  </p:normalViewPr>
  <p:slideViewPr>
    <p:cSldViewPr snapToGrid="0">
      <p:cViewPr varScale="1">
        <p:scale>
          <a:sx n="71" d="100"/>
          <a:sy n="71" d="100"/>
        </p:scale>
        <p:origin x="978"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9" Type="http://schemas.openxmlformats.org/officeDocument/2006/relationships/font" Target="fonts/font13.fntdata"/><Relationship Id="rId21" Type="http://schemas.openxmlformats.org/officeDocument/2006/relationships/slide" Target="slides/slide20.xml"/><Relationship Id="rId34" Type="http://schemas.openxmlformats.org/officeDocument/2006/relationships/font" Target="fonts/font8.fntdata"/><Relationship Id="rId42" Type="http://schemas.openxmlformats.org/officeDocument/2006/relationships/font" Target="fonts/font16.fntdata"/><Relationship Id="rId47" Type="http://schemas.openxmlformats.org/officeDocument/2006/relationships/font" Target="fonts/font21.fntdata"/><Relationship Id="rId50" Type="http://schemas.openxmlformats.org/officeDocument/2006/relationships/commentAuthors" Target="commentAuthor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font" Target="fonts/font3.fntdata"/><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6.fntdata"/><Relationship Id="rId37" Type="http://schemas.openxmlformats.org/officeDocument/2006/relationships/font" Target="fonts/font11.fntdata"/><Relationship Id="rId40" Type="http://schemas.openxmlformats.org/officeDocument/2006/relationships/font" Target="fonts/font14.fntdata"/><Relationship Id="rId45" Type="http://schemas.openxmlformats.org/officeDocument/2006/relationships/font" Target="fonts/font19.fntdata"/><Relationship Id="rId53"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5.fntdata"/><Relationship Id="rId44" Type="http://schemas.openxmlformats.org/officeDocument/2006/relationships/font" Target="fonts/font18.fntdata"/><Relationship Id="rId52"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1.fntdata"/><Relationship Id="rId30" Type="http://schemas.openxmlformats.org/officeDocument/2006/relationships/font" Target="fonts/font4.fntdata"/><Relationship Id="rId35" Type="http://schemas.openxmlformats.org/officeDocument/2006/relationships/font" Target="fonts/font9.fntdata"/><Relationship Id="rId43" Type="http://schemas.openxmlformats.org/officeDocument/2006/relationships/font" Target="fonts/font17.fntdata"/><Relationship Id="rId48" Type="http://schemas.openxmlformats.org/officeDocument/2006/relationships/font" Target="fonts/font22.fntdata"/><Relationship Id="rId8" Type="http://schemas.openxmlformats.org/officeDocument/2006/relationships/slide" Target="slides/slide7.xml"/><Relationship Id="rId51"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7.fntdata"/><Relationship Id="rId38" Type="http://schemas.openxmlformats.org/officeDocument/2006/relationships/font" Target="fonts/font12.fntdata"/><Relationship Id="rId46" Type="http://schemas.openxmlformats.org/officeDocument/2006/relationships/font" Target="fonts/font20.fntdata"/><Relationship Id="rId20" Type="http://schemas.openxmlformats.org/officeDocument/2006/relationships/slide" Target="slides/slide19.xml"/><Relationship Id="rId41" Type="http://schemas.openxmlformats.org/officeDocument/2006/relationships/font" Target="fonts/font15.fntdata"/><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2.fntdata"/><Relationship Id="rId36" Type="http://schemas.openxmlformats.org/officeDocument/2006/relationships/font" Target="fonts/font10.fntdata"/><Relationship Id="rId49" Type="http://schemas.openxmlformats.org/officeDocument/2006/relationships/font" Target="fonts/font23.fntdata"/></Relationships>
</file>

<file path=ppt/diagrams/_rels/data1.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image" Target="../media/image23.png"/></Relationships>
</file>

<file path=ppt/diagrams/_rels/drawing1.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image" Target="../media/image23.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FE78147-3196-4AF9-B9A1-94049E49FBBB}" type="doc">
      <dgm:prSet loTypeId="urn:microsoft.com/office/officeart/2008/layout/PictureStrips" loCatId="list" qsTypeId="urn:microsoft.com/office/officeart/2005/8/quickstyle/simple1" qsCatId="simple" csTypeId="urn:microsoft.com/office/officeart/2005/8/colors/accent1_2" csCatId="accent1" phldr="1"/>
      <dgm:spPr/>
      <dgm:t>
        <a:bodyPr/>
        <a:lstStyle/>
        <a:p>
          <a:endParaRPr lang="zh-TW" altLang="en-US"/>
        </a:p>
      </dgm:t>
    </dgm:pt>
    <dgm:pt modelId="{E03801EB-D2DA-4FA7-B523-84446C9854B1}">
      <dgm:prSet phldrT="[文字]" custT="1"/>
      <dgm:spPr/>
      <dgm:t>
        <a:bodyPr/>
        <a:lstStyle/>
        <a:p>
          <a:r>
            <a:rPr lang="zh-TW" altLang="en-US" sz="3200" b="1" dirty="0">
              <a:solidFill>
                <a:srgbClr val="0070C0"/>
              </a:solidFill>
              <a:latin typeface="文鼎標楷注音" panose="020B0602010101010101" pitchFamily="34" charset="-120"/>
              <a:ea typeface="文鼎標楷注音" panose="020B0602010101010101" pitchFamily="34" charset="-120"/>
            </a:rPr>
            <a:t> 要慎選優良的網站</a:t>
          </a:r>
        </a:p>
      </dgm:t>
    </dgm:pt>
    <dgm:pt modelId="{2BD4C58F-7E0E-4A6D-B04F-5216004C3A18}" type="parTrans" cxnId="{1A7F8DA8-2AB5-4D24-B832-9102A9756FCE}">
      <dgm:prSet/>
      <dgm:spPr/>
      <dgm:t>
        <a:bodyPr/>
        <a:lstStyle/>
        <a:p>
          <a:endParaRPr lang="zh-TW" altLang="en-US"/>
        </a:p>
      </dgm:t>
    </dgm:pt>
    <dgm:pt modelId="{8B982EC4-9D8C-47E7-94D7-06230E73E92F}" type="sibTrans" cxnId="{1A7F8DA8-2AB5-4D24-B832-9102A9756FCE}">
      <dgm:prSet/>
      <dgm:spPr/>
      <dgm:t>
        <a:bodyPr/>
        <a:lstStyle/>
        <a:p>
          <a:endParaRPr lang="zh-TW" altLang="en-US"/>
        </a:p>
      </dgm:t>
    </dgm:pt>
    <dgm:pt modelId="{F1C58BEC-BC2D-48A8-A021-2804DD09CED3}">
      <dgm:prSet phldrT="[文字]" custT="1"/>
      <dgm:spPr/>
      <dgm:t>
        <a:bodyPr/>
        <a:lstStyle/>
        <a:p>
          <a:r>
            <a:rPr lang="zh-TW" altLang="en-US" sz="3200" b="1" dirty="0">
              <a:solidFill>
                <a:srgbClr val="0070C0"/>
              </a:solidFill>
              <a:latin typeface="文鼎標楷注音" panose="020B0602010101010101" pitchFamily="34" charset="-120"/>
              <a:ea typeface="文鼎標楷注音" panose="020B0602010101010101" pitchFamily="34" charset="-120"/>
            </a:rPr>
            <a:t>要保管好自己的帳號</a:t>
          </a:r>
          <a:r>
            <a:rPr lang="zh-TW" altLang="en-US" sz="3200" b="1" dirty="0">
              <a:solidFill>
                <a:srgbClr val="0070C0"/>
              </a:solidFill>
              <a:latin typeface="文鼎標楷注音破音一" panose="020B0602010101010101" pitchFamily="34" charset="-120"/>
              <a:ea typeface="文鼎標楷注音破音一" panose="020B0602010101010101" pitchFamily="34" charset="-120"/>
            </a:rPr>
            <a:t>和</a:t>
          </a:r>
          <a:r>
            <a:rPr lang="zh-TW" altLang="en-US" sz="3200" b="1" dirty="0">
              <a:solidFill>
                <a:srgbClr val="0070C0"/>
              </a:solidFill>
              <a:latin typeface="文鼎標楷注音" panose="020B0602010101010101" pitchFamily="34" charset="-120"/>
              <a:ea typeface="文鼎標楷注音" panose="020B0602010101010101" pitchFamily="34" charset="-120"/>
            </a:rPr>
            <a:t>密碼</a:t>
          </a:r>
        </a:p>
      </dgm:t>
    </dgm:pt>
    <dgm:pt modelId="{98A2D2FA-3FEE-4209-9F7D-35F80CC8640F}" type="parTrans" cxnId="{6EBCF3DC-39C3-4083-9A4E-E1DF0C8DC918}">
      <dgm:prSet/>
      <dgm:spPr/>
      <dgm:t>
        <a:bodyPr/>
        <a:lstStyle/>
        <a:p>
          <a:endParaRPr lang="zh-TW" altLang="en-US"/>
        </a:p>
      </dgm:t>
    </dgm:pt>
    <dgm:pt modelId="{1F9D909C-F782-4160-B61E-B2A4A0F3359A}" type="sibTrans" cxnId="{6EBCF3DC-39C3-4083-9A4E-E1DF0C8DC918}">
      <dgm:prSet/>
      <dgm:spPr/>
      <dgm:t>
        <a:bodyPr/>
        <a:lstStyle/>
        <a:p>
          <a:endParaRPr lang="zh-TW" altLang="en-US"/>
        </a:p>
      </dgm:t>
    </dgm:pt>
    <dgm:pt modelId="{8B54FCF7-27B8-463C-811D-2F2D51760D23}">
      <dgm:prSet phldrT="[文字]" custT="1"/>
      <dgm:spPr/>
      <dgm:t>
        <a:bodyPr/>
        <a:lstStyle/>
        <a:p>
          <a:r>
            <a:rPr lang="zh-TW" altLang="en-US" sz="3200" b="1" dirty="0">
              <a:solidFill>
                <a:srgbClr val="0070C0"/>
              </a:solidFill>
              <a:latin typeface="文鼎標楷注音" panose="020B0602010101010101" pitchFamily="34" charset="-120"/>
              <a:ea typeface="文鼎標楷注音" panose="020B0602010101010101" pitchFamily="34" charset="-120"/>
            </a:rPr>
            <a:t>要保護自己與他人的</a:t>
          </a:r>
          <a:r>
            <a:rPr lang="zh-TW" altLang="en-US" sz="3200" b="1" dirty="0">
              <a:solidFill>
                <a:srgbClr val="0070C0"/>
              </a:solidFill>
              <a:latin typeface="文鼎標楷注音破音一" panose="020B0602010101010101" pitchFamily="34" charset="-120"/>
              <a:ea typeface="文鼎標楷注音破音一" panose="020B0602010101010101" pitchFamily="34" charset="-120"/>
            </a:rPr>
            <a:t>個</a:t>
          </a:r>
          <a:r>
            <a:rPr lang="zh-TW" altLang="en-US" sz="3200" b="1" dirty="0">
              <a:solidFill>
                <a:srgbClr val="0070C0"/>
              </a:solidFill>
              <a:latin typeface="文鼎標楷注音" panose="020B0602010101010101" pitchFamily="34" charset="-120"/>
              <a:ea typeface="文鼎標楷注音" panose="020B0602010101010101" pitchFamily="34" charset="-120"/>
            </a:rPr>
            <a:t>人資料</a:t>
          </a:r>
        </a:p>
      </dgm:t>
    </dgm:pt>
    <dgm:pt modelId="{E3DC9FDB-8015-4493-A2E0-59446144D6C5}" type="parTrans" cxnId="{06C82BA1-50A2-4F8C-80BA-84640062716A}">
      <dgm:prSet/>
      <dgm:spPr/>
      <dgm:t>
        <a:bodyPr/>
        <a:lstStyle/>
        <a:p>
          <a:endParaRPr lang="zh-TW" altLang="en-US"/>
        </a:p>
      </dgm:t>
    </dgm:pt>
    <dgm:pt modelId="{DD57956B-7D2C-49D8-8E4A-C5C197153C48}" type="sibTrans" cxnId="{06C82BA1-50A2-4F8C-80BA-84640062716A}">
      <dgm:prSet/>
      <dgm:spPr/>
      <dgm:t>
        <a:bodyPr/>
        <a:lstStyle/>
        <a:p>
          <a:endParaRPr lang="zh-TW" altLang="en-US"/>
        </a:p>
      </dgm:t>
    </dgm:pt>
    <dgm:pt modelId="{93C461F5-95E9-4E90-8704-72CB4DE87DDE}" type="pres">
      <dgm:prSet presAssocID="{FFE78147-3196-4AF9-B9A1-94049E49FBBB}" presName="Name0" presStyleCnt="0">
        <dgm:presLayoutVars>
          <dgm:dir/>
          <dgm:resizeHandles val="exact"/>
        </dgm:presLayoutVars>
      </dgm:prSet>
      <dgm:spPr/>
      <dgm:t>
        <a:bodyPr/>
        <a:lstStyle/>
        <a:p>
          <a:endParaRPr lang="zh-TW" altLang="en-US"/>
        </a:p>
      </dgm:t>
    </dgm:pt>
    <dgm:pt modelId="{1466CAE4-53E0-4F97-B4D8-EC879427F318}" type="pres">
      <dgm:prSet presAssocID="{E03801EB-D2DA-4FA7-B523-84446C9854B1}" presName="composite" presStyleCnt="0"/>
      <dgm:spPr/>
    </dgm:pt>
    <dgm:pt modelId="{336D236C-2D23-4D1C-BE5D-87B713E492B9}" type="pres">
      <dgm:prSet presAssocID="{E03801EB-D2DA-4FA7-B523-84446C9854B1}" presName="rect1" presStyleLbl="trAlignAcc1" presStyleIdx="0" presStyleCnt="3" custScaleX="173276" custScaleY="47902" custLinFactNeighborX="-933" custLinFactNeighborY="-6558">
        <dgm:presLayoutVars>
          <dgm:bulletEnabled val="1"/>
        </dgm:presLayoutVars>
      </dgm:prSet>
      <dgm:spPr/>
      <dgm:t>
        <a:bodyPr/>
        <a:lstStyle/>
        <a:p>
          <a:endParaRPr lang="zh-TW" altLang="en-US"/>
        </a:p>
      </dgm:t>
    </dgm:pt>
    <dgm:pt modelId="{E378BF9F-1805-4B32-BF06-B751F475D62F}" type="pres">
      <dgm:prSet presAssocID="{E03801EB-D2DA-4FA7-B523-84446C9854B1}" presName="rect2" presStyleLbl="fgImgPlace1" presStyleIdx="0" presStyleCnt="3" custScaleX="98203" custScaleY="74696" custLinFactX="-60005" custLinFactNeighborX="-100000" custLinFactNeighborY="8042"/>
      <dgm:spPr>
        <a:blipFill rotWithShape="1">
          <a:blip xmlns:r="http://schemas.openxmlformats.org/officeDocument/2006/relationships" r:embed="rId1"/>
          <a:stretch>
            <a:fillRect/>
          </a:stretch>
        </a:blipFill>
      </dgm:spPr>
    </dgm:pt>
    <dgm:pt modelId="{02F0A587-8038-41F7-BC07-57EC93E7A198}" type="pres">
      <dgm:prSet presAssocID="{8B982EC4-9D8C-47E7-94D7-06230E73E92F}" presName="sibTrans" presStyleCnt="0"/>
      <dgm:spPr/>
    </dgm:pt>
    <dgm:pt modelId="{79F8EDF3-4D66-4C6D-B88B-78A5EAAA5B0F}" type="pres">
      <dgm:prSet presAssocID="{F1C58BEC-BC2D-48A8-A021-2804DD09CED3}" presName="composite" presStyleCnt="0"/>
      <dgm:spPr/>
    </dgm:pt>
    <dgm:pt modelId="{5055AAC3-2A51-4950-B970-B9236112BD48}" type="pres">
      <dgm:prSet presAssocID="{F1C58BEC-BC2D-48A8-A021-2804DD09CED3}" presName="rect1" presStyleLbl="trAlignAcc1" presStyleIdx="1" presStyleCnt="3" custScaleX="172822" custScaleY="47465" custLinFactNeighborX="3648" custLinFactNeighborY="-21595">
        <dgm:presLayoutVars>
          <dgm:bulletEnabled val="1"/>
        </dgm:presLayoutVars>
      </dgm:prSet>
      <dgm:spPr/>
      <dgm:t>
        <a:bodyPr/>
        <a:lstStyle/>
        <a:p>
          <a:endParaRPr lang="zh-TW" altLang="en-US"/>
        </a:p>
      </dgm:t>
    </dgm:pt>
    <dgm:pt modelId="{A764CE11-2B9F-47DB-BCCE-88CE988A3DAC}" type="pres">
      <dgm:prSet presAssocID="{F1C58BEC-BC2D-48A8-A021-2804DD09CED3}" presName="rect2" presStyleLbl="fgImgPlace1" presStyleIdx="1" presStyleCnt="3" custScaleY="76895" custLinFactX="-55946" custLinFactNeighborX="-100000" custLinFactNeighborY="-11054"/>
      <dgm:spPr>
        <a:blipFill rotWithShape="1">
          <a:blip xmlns:r="http://schemas.openxmlformats.org/officeDocument/2006/relationships" r:embed="rId1"/>
          <a:stretch>
            <a:fillRect/>
          </a:stretch>
        </a:blipFill>
      </dgm:spPr>
    </dgm:pt>
    <dgm:pt modelId="{12DF40CE-F315-4788-9C08-93D3CB8AF136}" type="pres">
      <dgm:prSet presAssocID="{1F9D909C-F782-4160-B61E-B2A4A0F3359A}" presName="sibTrans" presStyleCnt="0"/>
      <dgm:spPr/>
    </dgm:pt>
    <dgm:pt modelId="{EA9CEBB2-1411-4B36-AF79-D543B6060426}" type="pres">
      <dgm:prSet presAssocID="{8B54FCF7-27B8-463C-811D-2F2D51760D23}" presName="composite" presStyleCnt="0"/>
      <dgm:spPr/>
    </dgm:pt>
    <dgm:pt modelId="{A2747BC6-4163-4374-BE81-259DF6527877}" type="pres">
      <dgm:prSet presAssocID="{8B54FCF7-27B8-463C-811D-2F2D51760D23}" presName="rect1" presStyleLbl="trAlignAcc1" presStyleIdx="2" presStyleCnt="3" custScaleX="177132" custScaleY="47128" custLinFactNeighborX="4647" custLinFactNeighborY="-36657">
        <dgm:presLayoutVars>
          <dgm:bulletEnabled val="1"/>
        </dgm:presLayoutVars>
      </dgm:prSet>
      <dgm:spPr/>
      <dgm:t>
        <a:bodyPr/>
        <a:lstStyle/>
        <a:p>
          <a:endParaRPr lang="zh-TW" altLang="en-US"/>
        </a:p>
      </dgm:t>
    </dgm:pt>
    <dgm:pt modelId="{03230BCD-F469-4D43-B724-01769E78D9D6}" type="pres">
      <dgm:prSet presAssocID="{8B54FCF7-27B8-463C-811D-2F2D51760D23}" presName="rect2" presStyleLbl="fgImgPlace1" presStyleIdx="2" presStyleCnt="3" custScaleY="78906" custLinFactX="-57526" custLinFactNeighborX="-100000" custLinFactNeighborY="-24543"/>
      <dgm:spPr>
        <a:blipFill>
          <a:blip xmlns:r="http://schemas.openxmlformats.org/officeDocument/2006/relationships" r:embed="rId2" cstate="screen">
            <a:extLst>
              <a:ext uri="{28A0092B-C50C-407E-A947-70E740481C1C}">
                <a14:useLocalDpi xmlns:a14="http://schemas.microsoft.com/office/drawing/2010/main"/>
              </a:ext>
            </a:extLst>
          </a:blip>
          <a:srcRect/>
          <a:stretch>
            <a:fillRect l="-25000" r="-25000"/>
          </a:stretch>
        </a:blipFill>
      </dgm:spPr>
      <dgm:t>
        <a:bodyPr/>
        <a:lstStyle/>
        <a:p>
          <a:endParaRPr lang="zh-TW" altLang="en-US"/>
        </a:p>
      </dgm:t>
    </dgm:pt>
  </dgm:ptLst>
  <dgm:cxnLst>
    <dgm:cxn modelId="{DDF71D33-2DE1-4BAD-87E1-98C37447926F}" type="presOf" srcId="{FFE78147-3196-4AF9-B9A1-94049E49FBBB}" destId="{93C461F5-95E9-4E90-8704-72CB4DE87DDE}" srcOrd="0" destOrd="0" presId="urn:microsoft.com/office/officeart/2008/layout/PictureStrips"/>
    <dgm:cxn modelId="{C3C127AE-4E47-419F-BE7D-AC86A4B40930}" type="presOf" srcId="{8B54FCF7-27B8-463C-811D-2F2D51760D23}" destId="{A2747BC6-4163-4374-BE81-259DF6527877}" srcOrd="0" destOrd="0" presId="urn:microsoft.com/office/officeart/2008/layout/PictureStrips"/>
    <dgm:cxn modelId="{19E0200E-0E61-4A7F-84C2-0416AED09FFA}" type="presOf" srcId="{E03801EB-D2DA-4FA7-B523-84446C9854B1}" destId="{336D236C-2D23-4D1C-BE5D-87B713E492B9}" srcOrd="0" destOrd="0" presId="urn:microsoft.com/office/officeart/2008/layout/PictureStrips"/>
    <dgm:cxn modelId="{6EBCF3DC-39C3-4083-9A4E-E1DF0C8DC918}" srcId="{FFE78147-3196-4AF9-B9A1-94049E49FBBB}" destId="{F1C58BEC-BC2D-48A8-A021-2804DD09CED3}" srcOrd="1" destOrd="0" parTransId="{98A2D2FA-3FEE-4209-9F7D-35F80CC8640F}" sibTransId="{1F9D909C-F782-4160-B61E-B2A4A0F3359A}"/>
    <dgm:cxn modelId="{C4290DF4-7846-4AA4-BB3E-DAD53680EED7}" type="presOf" srcId="{F1C58BEC-BC2D-48A8-A021-2804DD09CED3}" destId="{5055AAC3-2A51-4950-B970-B9236112BD48}" srcOrd="0" destOrd="0" presId="urn:microsoft.com/office/officeart/2008/layout/PictureStrips"/>
    <dgm:cxn modelId="{06C82BA1-50A2-4F8C-80BA-84640062716A}" srcId="{FFE78147-3196-4AF9-B9A1-94049E49FBBB}" destId="{8B54FCF7-27B8-463C-811D-2F2D51760D23}" srcOrd="2" destOrd="0" parTransId="{E3DC9FDB-8015-4493-A2E0-59446144D6C5}" sibTransId="{DD57956B-7D2C-49D8-8E4A-C5C197153C48}"/>
    <dgm:cxn modelId="{1A7F8DA8-2AB5-4D24-B832-9102A9756FCE}" srcId="{FFE78147-3196-4AF9-B9A1-94049E49FBBB}" destId="{E03801EB-D2DA-4FA7-B523-84446C9854B1}" srcOrd="0" destOrd="0" parTransId="{2BD4C58F-7E0E-4A6D-B04F-5216004C3A18}" sibTransId="{8B982EC4-9D8C-47E7-94D7-06230E73E92F}"/>
    <dgm:cxn modelId="{15AA408E-2F37-45CB-9F5C-12DBDADBF98F}" type="presParOf" srcId="{93C461F5-95E9-4E90-8704-72CB4DE87DDE}" destId="{1466CAE4-53E0-4F97-B4D8-EC879427F318}" srcOrd="0" destOrd="0" presId="urn:microsoft.com/office/officeart/2008/layout/PictureStrips"/>
    <dgm:cxn modelId="{E5C5CF2B-9CA6-483A-BF21-AAFE460BEBEF}" type="presParOf" srcId="{1466CAE4-53E0-4F97-B4D8-EC879427F318}" destId="{336D236C-2D23-4D1C-BE5D-87B713E492B9}" srcOrd="0" destOrd="0" presId="urn:microsoft.com/office/officeart/2008/layout/PictureStrips"/>
    <dgm:cxn modelId="{6AC55FFE-D1E6-4FD8-997A-64167E984C57}" type="presParOf" srcId="{1466CAE4-53E0-4F97-B4D8-EC879427F318}" destId="{E378BF9F-1805-4B32-BF06-B751F475D62F}" srcOrd="1" destOrd="0" presId="urn:microsoft.com/office/officeart/2008/layout/PictureStrips"/>
    <dgm:cxn modelId="{DCFD7201-D4F3-42BC-ABED-BEA895889ABE}" type="presParOf" srcId="{93C461F5-95E9-4E90-8704-72CB4DE87DDE}" destId="{02F0A587-8038-41F7-BC07-57EC93E7A198}" srcOrd="1" destOrd="0" presId="urn:microsoft.com/office/officeart/2008/layout/PictureStrips"/>
    <dgm:cxn modelId="{A8DD8058-E1E6-40E2-B4BF-C3733237A40C}" type="presParOf" srcId="{93C461F5-95E9-4E90-8704-72CB4DE87DDE}" destId="{79F8EDF3-4D66-4C6D-B88B-78A5EAAA5B0F}" srcOrd="2" destOrd="0" presId="urn:microsoft.com/office/officeart/2008/layout/PictureStrips"/>
    <dgm:cxn modelId="{E400B372-0E5E-4DF0-BBBD-0FF03B3ADAA5}" type="presParOf" srcId="{79F8EDF3-4D66-4C6D-B88B-78A5EAAA5B0F}" destId="{5055AAC3-2A51-4950-B970-B9236112BD48}" srcOrd="0" destOrd="0" presId="urn:microsoft.com/office/officeart/2008/layout/PictureStrips"/>
    <dgm:cxn modelId="{1500AAF0-5A44-4D90-8601-A75C8F696728}" type="presParOf" srcId="{79F8EDF3-4D66-4C6D-B88B-78A5EAAA5B0F}" destId="{A764CE11-2B9F-47DB-BCCE-88CE988A3DAC}" srcOrd="1" destOrd="0" presId="urn:microsoft.com/office/officeart/2008/layout/PictureStrips"/>
    <dgm:cxn modelId="{1A550E59-2554-4881-9E07-50693926EEF6}" type="presParOf" srcId="{93C461F5-95E9-4E90-8704-72CB4DE87DDE}" destId="{12DF40CE-F315-4788-9C08-93D3CB8AF136}" srcOrd="3" destOrd="0" presId="urn:microsoft.com/office/officeart/2008/layout/PictureStrips"/>
    <dgm:cxn modelId="{C0DC44F6-FCDB-4E6E-94C2-EE03ED067803}" type="presParOf" srcId="{93C461F5-95E9-4E90-8704-72CB4DE87DDE}" destId="{EA9CEBB2-1411-4B36-AF79-D543B6060426}" srcOrd="4" destOrd="0" presId="urn:microsoft.com/office/officeart/2008/layout/PictureStrips"/>
    <dgm:cxn modelId="{B2A5F0ED-E257-4179-AE4F-3AF4D163A9A5}" type="presParOf" srcId="{EA9CEBB2-1411-4B36-AF79-D543B6060426}" destId="{A2747BC6-4163-4374-BE81-259DF6527877}" srcOrd="0" destOrd="0" presId="urn:microsoft.com/office/officeart/2008/layout/PictureStrips"/>
    <dgm:cxn modelId="{D1678E46-CC30-48A2-8F07-11FD8275B2C0}" type="presParOf" srcId="{EA9CEBB2-1411-4B36-AF79-D543B6060426}" destId="{03230BCD-F469-4D43-B724-01769E78D9D6}" srcOrd="1" destOrd="0" presId="urn:microsoft.com/office/officeart/2008/layout/PictureStrip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36D236C-2D23-4D1C-BE5D-87B713E492B9}">
      <dsp:nvSpPr>
        <dsp:cNvPr id="0" name=""/>
        <dsp:cNvSpPr/>
      </dsp:nvSpPr>
      <dsp:spPr>
        <a:xfrm>
          <a:off x="931995" y="373949"/>
          <a:ext cx="9163762" cy="791660"/>
        </a:xfrm>
        <a:prstGeom prst="rect">
          <a:avLst/>
        </a:prstGeom>
        <a:solidFill>
          <a:schemeClr val="lt1">
            <a:alpha val="4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119407" tIns="121920" rIns="121920" bIns="121920" numCol="1" spcCol="1270" anchor="ctr" anchorCtr="0">
          <a:noAutofit/>
        </a:bodyPr>
        <a:lstStyle/>
        <a:p>
          <a:pPr lvl="0" algn="l" defTabSz="1422400">
            <a:lnSpc>
              <a:spcPct val="90000"/>
            </a:lnSpc>
            <a:spcBef>
              <a:spcPct val="0"/>
            </a:spcBef>
            <a:spcAft>
              <a:spcPct val="35000"/>
            </a:spcAft>
          </a:pPr>
          <a:r>
            <a:rPr lang="zh-TW" altLang="en-US" sz="3200" b="1" kern="1200" dirty="0">
              <a:solidFill>
                <a:srgbClr val="0070C0"/>
              </a:solidFill>
              <a:latin typeface="文鼎標楷注音" panose="020B0602010101010101" pitchFamily="34" charset="-120"/>
              <a:ea typeface="文鼎標楷注音" panose="020B0602010101010101" pitchFamily="34" charset="-120"/>
            </a:rPr>
            <a:t> 要慎選優良的網站</a:t>
          </a:r>
        </a:p>
      </dsp:txBody>
      <dsp:txXfrm>
        <a:off x="931995" y="373949"/>
        <a:ext cx="9163762" cy="791660"/>
      </dsp:txXfrm>
    </dsp:sp>
    <dsp:sp modelId="{E378BF9F-1805-4B32-BF06-B751F475D62F}">
      <dsp:nvSpPr>
        <dsp:cNvPr id="0" name=""/>
        <dsp:cNvSpPr/>
      </dsp:nvSpPr>
      <dsp:spPr>
        <a:xfrm>
          <a:off x="857945" y="172212"/>
          <a:ext cx="1136078" cy="1296200"/>
        </a:xfrm>
        <a:prstGeom prst="rect">
          <a:avLst/>
        </a:prstGeom>
        <a:blipFill rotWithShape="1">
          <a:blip xmlns:r="http://schemas.openxmlformats.org/officeDocument/2006/relationships" r:embed="rId1"/>
          <a:stretch>
            <a:fillRect/>
          </a:stretch>
        </a:blip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5055AAC3-2A51-4950-B970-B9236112BD48}">
      <dsp:nvSpPr>
        <dsp:cNvPr id="0" name=""/>
        <dsp:cNvSpPr/>
      </dsp:nvSpPr>
      <dsp:spPr>
        <a:xfrm>
          <a:off x="1186268" y="1633467"/>
          <a:ext cx="9139752" cy="784438"/>
        </a:xfrm>
        <a:prstGeom prst="rect">
          <a:avLst/>
        </a:prstGeom>
        <a:solidFill>
          <a:schemeClr val="lt1">
            <a:alpha val="4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119407" tIns="121920" rIns="121920" bIns="121920" numCol="1" spcCol="1270" anchor="ctr" anchorCtr="0">
          <a:noAutofit/>
        </a:bodyPr>
        <a:lstStyle/>
        <a:p>
          <a:pPr lvl="0" algn="l" defTabSz="1422400">
            <a:lnSpc>
              <a:spcPct val="90000"/>
            </a:lnSpc>
            <a:spcBef>
              <a:spcPct val="0"/>
            </a:spcBef>
            <a:spcAft>
              <a:spcPct val="35000"/>
            </a:spcAft>
          </a:pPr>
          <a:r>
            <a:rPr lang="zh-TW" altLang="en-US" sz="3200" b="1" kern="1200" dirty="0">
              <a:solidFill>
                <a:srgbClr val="0070C0"/>
              </a:solidFill>
              <a:latin typeface="文鼎標楷注音" panose="020B0602010101010101" pitchFamily="34" charset="-120"/>
              <a:ea typeface="文鼎標楷注音" panose="020B0602010101010101" pitchFamily="34" charset="-120"/>
            </a:rPr>
            <a:t>要保管好自己的帳號</a:t>
          </a:r>
          <a:r>
            <a:rPr lang="zh-TW" altLang="en-US" sz="3200" b="1" kern="1200" dirty="0">
              <a:solidFill>
                <a:srgbClr val="0070C0"/>
              </a:solidFill>
              <a:latin typeface="文鼎標楷注音破音一" panose="020B0602010101010101" pitchFamily="34" charset="-120"/>
              <a:ea typeface="文鼎標楷注音破音一" panose="020B0602010101010101" pitchFamily="34" charset="-120"/>
            </a:rPr>
            <a:t>和</a:t>
          </a:r>
          <a:r>
            <a:rPr lang="zh-TW" altLang="en-US" sz="3200" b="1" kern="1200" dirty="0">
              <a:solidFill>
                <a:srgbClr val="0070C0"/>
              </a:solidFill>
              <a:latin typeface="文鼎標楷注音" panose="020B0602010101010101" pitchFamily="34" charset="-120"/>
              <a:ea typeface="文鼎標楷注音" panose="020B0602010101010101" pitchFamily="34" charset="-120"/>
            </a:rPr>
            <a:t>密碼</a:t>
          </a:r>
        </a:p>
      </dsp:txBody>
      <dsp:txXfrm>
        <a:off x="1186268" y="1633467"/>
        <a:ext cx="9139752" cy="784438"/>
      </dsp:txXfrm>
    </dsp:sp>
    <dsp:sp modelId="{A764CE11-2B9F-47DB-BCCE-88CE988A3DAC}">
      <dsp:nvSpPr>
        <dsp:cNvPr id="0" name=""/>
        <dsp:cNvSpPr/>
      </dsp:nvSpPr>
      <dsp:spPr>
        <a:xfrm>
          <a:off x="894507" y="1326178"/>
          <a:ext cx="1156867" cy="1334359"/>
        </a:xfrm>
        <a:prstGeom prst="rect">
          <a:avLst/>
        </a:prstGeom>
        <a:blipFill rotWithShape="1">
          <a:blip xmlns:r="http://schemas.openxmlformats.org/officeDocument/2006/relationships" r:embed="rId1"/>
          <a:stretch>
            <a:fillRect/>
          </a:stretch>
        </a:blip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A2747BC6-4163-4374-BE81-259DF6527877}">
      <dsp:nvSpPr>
        <dsp:cNvPr id="0" name=""/>
        <dsp:cNvSpPr/>
      </dsp:nvSpPr>
      <dsp:spPr>
        <a:xfrm>
          <a:off x="1125133" y="2928274"/>
          <a:ext cx="9367687" cy="778869"/>
        </a:xfrm>
        <a:prstGeom prst="rect">
          <a:avLst/>
        </a:prstGeom>
        <a:solidFill>
          <a:schemeClr val="lt1">
            <a:alpha val="4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119407" tIns="121920" rIns="121920" bIns="121920" numCol="1" spcCol="1270" anchor="ctr" anchorCtr="0">
          <a:noAutofit/>
        </a:bodyPr>
        <a:lstStyle/>
        <a:p>
          <a:pPr lvl="0" algn="l" defTabSz="1422400">
            <a:lnSpc>
              <a:spcPct val="90000"/>
            </a:lnSpc>
            <a:spcBef>
              <a:spcPct val="0"/>
            </a:spcBef>
            <a:spcAft>
              <a:spcPct val="35000"/>
            </a:spcAft>
          </a:pPr>
          <a:r>
            <a:rPr lang="zh-TW" altLang="en-US" sz="3200" b="1" kern="1200" dirty="0">
              <a:solidFill>
                <a:srgbClr val="0070C0"/>
              </a:solidFill>
              <a:latin typeface="文鼎標楷注音" panose="020B0602010101010101" pitchFamily="34" charset="-120"/>
              <a:ea typeface="文鼎標楷注音" panose="020B0602010101010101" pitchFamily="34" charset="-120"/>
            </a:rPr>
            <a:t>要保護自己與他人的</a:t>
          </a:r>
          <a:r>
            <a:rPr lang="zh-TW" altLang="en-US" sz="3200" b="1" kern="1200" dirty="0">
              <a:solidFill>
                <a:srgbClr val="0070C0"/>
              </a:solidFill>
              <a:latin typeface="文鼎標楷注音破音一" panose="020B0602010101010101" pitchFamily="34" charset="-120"/>
              <a:ea typeface="文鼎標楷注音破音一" panose="020B0602010101010101" pitchFamily="34" charset="-120"/>
            </a:rPr>
            <a:t>個</a:t>
          </a:r>
          <a:r>
            <a:rPr lang="zh-TW" altLang="en-US" sz="3200" b="1" kern="1200" dirty="0">
              <a:solidFill>
                <a:srgbClr val="0070C0"/>
              </a:solidFill>
              <a:latin typeface="文鼎標楷注音" panose="020B0602010101010101" pitchFamily="34" charset="-120"/>
              <a:ea typeface="文鼎標楷注音" panose="020B0602010101010101" pitchFamily="34" charset="-120"/>
            </a:rPr>
            <a:t>人資料</a:t>
          </a:r>
        </a:p>
      </dsp:txBody>
      <dsp:txXfrm>
        <a:off x="1125133" y="2928274"/>
        <a:ext cx="9367687" cy="778869"/>
      </dsp:txXfrm>
    </dsp:sp>
    <dsp:sp modelId="{03230BCD-F469-4D43-B724-01769E78D9D6}">
      <dsp:nvSpPr>
        <dsp:cNvPr id="0" name=""/>
        <dsp:cNvSpPr/>
      </dsp:nvSpPr>
      <dsp:spPr>
        <a:xfrm>
          <a:off x="876229" y="2615601"/>
          <a:ext cx="1156867" cy="1369256"/>
        </a:xfrm>
        <a:prstGeom prst="rect">
          <a:avLst/>
        </a:prstGeom>
        <a:blipFill>
          <a:blip xmlns:r="http://schemas.openxmlformats.org/officeDocument/2006/relationships" r:embed="rId2" cstate="screen">
            <a:extLst>
              <a:ext uri="{28A0092B-C50C-407E-A947-70E740481C1C}">
                <a14:useLocalDpi xmlns:a14="http://schemas.microsoft.com/office/drawing/2010/main"/>
              </a:ext>
            </a:extLst>
          </a:blip>
          <a:srcRect/>
          <a:stretch>
            <a:fillRect l="-25000" r="-25000"/>
          </a:stretch>
        </a:blip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8/layout/PictureStrips">
  <dgm:title val=""/>
  <dgm:desc val=""/>
  <dgm:catLst>
    <dgm:cat type="list" pri="12500"/>
    <dgm:cat type="picture" pri="13000"/>
    <dgm:cat type="pictureconvert" pri="13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40" srcId="0" destId="10" srcOrd="0" destOrd="0"/>
        <dgm:cxn modelId="5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40" srcId="0" destId="10" srcOrd="0" destOrd="0"/>
        <dgm:cxn modelId="50" srcId="0" destId="20" srcOrd="1" destOrd="0"/>
        <dgm:cxn modelId="60" srcId="0" destId="30" srcOrd="2" destOrd="0"/>
        <dgm:cxn modelId="70" srcId="0" destId="40" srcOrd="2" destOrd="0"/>
      </dgm:cxnLst>
      <dgm:bg/>
      <dgm:whole/>
    </dgm:dataModel>
  </dgm:clrData>
  <dgm:layoutNode name="Name0">
    <dgm:varLst>
      <dgm:dir/>
      <dgm:resizeHandles val="exact"/>
    </dgm:varLst>
    <dgm:choose name="Name1">
      <dgm:if name="Name2" func="var" arg="dir" op="equ" val="norm">
        <dgm:alg type="snake">
          <dgm:param type="off" val="ctr"/>
        </dgm:alg>
      </dgm:if>
      <dgm:else name="Name3">
        <dgm:alg type="snake">
          <dgm:param type="off" val="ctr"/>
          <dgm:param type="grDir" val="tR"/>
        </dgm:alg>
      </dgm:else>
    </dgm:choose>
    <dgm:shape xmlns:r="http://schemas.openxmlformats.org/officeDocument/2006/relationships" r:blip="">
      <dgm:adjLst/>
    </dgm:shape>
    <dgm:constrLst>
      <dgm:constr type="primFontSz" for="des" ptType="node" op="equ" val="65"/>
      <dgm:constr type="w" for="ch" forName="composite" refType="w"/>
      <dgm:constr type="h" for="ch" forName="composite" refType="h"/>
      <dgm:constr type="sp" refType="h" refFor="ch" refForName="composite" op="equ" fact="0.1"/>
      <dgm:constr type="h" for="ch" forName="sibTrans" refType="h" refFor="ch" refForName="composite" op="equ" fact="0.1"/>
      <dgm:constr type="w" for="ch" forName="sibTrans" refType="h" refFor="ch" refForName="sibTrans" op="equ"/>
    </dgm:constrLst>
    <dgm:forEach name="nodesForEach" axis="ch" ptType="node">
      <dgm:layoutNode name="composite">
        <dgm:alg type="composite">
          <dgm:param type="ar" val="3"/>
        </dgm:alg>
        <dgm:shape xmlns:r="http://schemas.openxmlformats.org/officeDocument/2006/relationships" r:blip="">
          <dgm:adjLst/>
        </dgm:shape>
        <dgm:choose name="Name4">
          <dgm:if name="Name5" func="var" arg="dir" op="equ" val="norm">
            <dgm:constrLst>
              <dgm:constr type="l" for="ch" forName="rect1" refType="w" fact="0.04"/>
              <dgm:constr type="t" for="ch" forName="rect1" refType="h" fact="0.13"/>
              <dgm:constr type="w" for="ch" forName="rect1" refType="w" fact="0.96"/>
              <dgm:constr type="h" for="ch" forName="rect1" refType="h" fact="0.9"/>
              <dgm:constr type="l" for="ch" forName="rect2" refType="w" fact="0"/>
              <dgm:constr type="t" for="ch" forName="rect2" refType="h" fact="0"/>
              <dgm:constr type="w" for="ch" forName="rect2" refType="w" fact="0.21"/>
              <dgm:constr type="h" for="ch" forName="rect2" refType="w" fact="0.315"/>
            </dgm:constrLst>
          </dgm:if>
          <dgm:else name="Name6">
            <dgm:constrLst>
              <dgm:constr type="l" for="ch" forName="rect1" refType="w" fact="0"/>
              <dgm:constr type="t" for="ch" forName="rect1" refType="h" fact="0.13"/>
              <dgm:constr type="w" for="ch" forName="rect1" refType="w" fact="0.96"/>
              <dgm:constr type="h" for="ch" forName="rect1" refType="h" fact="0.9"/>
              <dgm:constr type="l" for="ch" forName="rect2" refType="w" fact="0.79"/>
              <dgm:constr type="t" for="ch" forName="rect2" refType="h" fact="0"/>
              <dgm:constr type="w" for="ch" forName="rect2" refType="w" fact="0.21"/>
              <dgm:constr type="h" for="ch" forName="rect2" refType="w" fact="0.315"/>
            </dgm:constrLst>
          </dgm:else>
        </dgm:choose>
        <dgm:layoutNode name="rect1" styleLbl="trAlignAcc1">
          <dgm:varLst>
            <dgm:bulletEnabled val="1"/>
          </dgm:varLst>
          <dgm:alg type="tx">
            <dgm:param type="parTxLTRAlign" val="l"/>
          </dgm:alg>
          <dgm:shape xmlns:r="http://schemas.openxmlformats.org/officeDocument/2006/relationships" type="rect" r:blip="">
            <dgm:adjLst/>
          </dgm:shape>
          <dgm:presOf axis="desOrSelf" ptType="node"/>
          <dgm:choose name="Name7">
            <dgm:if name="Name8" func="var" arg="dir" op="equ" val="norm">
              <dgm:constrLst>
                <dgm:constr type="lMarg" refType="w" fact="0.6"/>
                <dgm:constr type="rMarg" refType="primFontSz" fact="0.3"/>
                <dgm:constr type="tMarg" refType="primFontSz" fact="0.3"/>
                <dgm:constr type="bMarg" refType="primFontSz" fact="0.3"/>
              </dgm:constrLst>
            </dgm:if>
            <dgm:else name="Name9">
              <dgm:constrLst>
                <dgm:constr type="lMarg" refType="primFontSz" fact="0.3"/>
                <dgm:constr type="rMarg" refType="w" fact="0.6"/>
                <dgm:constr type="tMarg" refType="primFontSz" fact="0.3"/>
                <dgm:constr type="bMarg" refType="primFontSz" fact="0.3"/>
              </dgm:constrLst>
            </dgm:else>
          </dgm:choose>
          <dgm:ruleLst>
            <dgm:rule type="primFontSz" val="5" fact="NaN" max="NaN"/>
          </dgm:ruleLst>
        </dgm:layoutNode>
        <dgm:layoutNode name="rect2" styleLbl="fgImgPlace1">
          <dgm:alg type="sp"/>
          <dgm:shape xmlns:r="http://schemas.openxmlformats.org/officeDocument/2006/relationships" type="rect" r:blip="" blipPhldr="1">
            <dgm:adjLst/>
          </dgm:shape>
          <dgm:presOf/>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頁首版面配置區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TW" altLang="en-US"/>
          </a:p>
        </p:txBody>
      </p:sp>
      <p:sp>
        <p:nvSpPr>
          <p:cNvPr id="3" name="日期版面配置區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FF42C3E-9BFA-48A1-8C9C-67E9F292BF55}" type="datetimeFigureOut">
              <a:rPr lang="zh-TW" altLang="en-US" smtClean="0"/>
              <a:t>2023/1/9</a:t>
            </a:fld>
            <a:endParaRPr lang="zh-TW" altLang="en-US"/>
          </a:p>
        </p:txBody>
      </p:sp>
      <p:sp>
        <p:nvSpPr>
          <p:cNvPr id="4" name="投影片圖像版面配置區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TW" altLang="en-US"/>
          </a:p>
        </p:txBody>
      </p:sp>
      <p:sp>
        <p:nvSpPr>
          <p:cNvPr id="5" name="備忘稿版面配置區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6" name="頁尾版面配置區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TW" altLang="en-US"/>
          </a:p>
        </p:txBody>
      </p:sp>
      <p:sp>
        <p:nvSpPr>
          <p:cNvPr id="7" name="投影片編號版面配置區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3ED165D-6EF8-47B9-8FC7-1D09D9A36077}" type="slidenum">
              <a:rPr lang="zh-TW" altLang="en-US" smtClean="0"/>
              <a:t>‹#›</a:t>
            </a:fld>
            <a:endParaRPr lang="zh-TW" altLang="en-US"/>
          </a:p>
        </p:txBody>
      </p:sp>
    </p:spTree>
    <p:extLst>
      <p:ext uri="{BB962C8B-B14F-4D97-AF65-F5344CB8AC3E}">
        <p14:creationId xmlns:p14="http://schemas.microsoft.com/office/powerpoint/2010/main" val="243700995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pPr marL="15875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kumimoji="0" lang="en-US" altLang="zh-TW" sz="1200" b="0" i="0" u="none" strike="noStrike" kern="0" cap="none" spc="0" normalizeH="0" baseline="0" noProof="0" dirty="0">
                <a:ln>
                  <a:noFill/>
                </a:ln>
                <a:solidFill>
                  <a:srgbClr val="000000"/>
                </a:solidFill>
                <a:effectLst/>
                <a:uLnTx/>
                <a:uFillTx/>
                <a:latin typeface="新細明體" panose="02020500000000000000" pitchFamily="18" charset="-120"/>
                <a:ea typeface="新細明體" panose="02020500000000000000" pitchFamily="18" charset="-120"/>
                <a:cs typeface="Arial"/>
                <a:sym typeface="Arial"/>
              </a:rPr>
              <a:t>1</a:t>
            </a:r>
            <a:r>
              <a:rPr kumimoji="0" lang="zh-TW" altLang="en-US" sz="1200" b="0" i="0" u="none" strike="noStrike" kern="0" cap="none" spc="0" normalizeH="0" baseline="0" noProof="0" dirty="0">
                <a:ln>
                  <a:noFill/>
                </a:ln>
                <a:solidFill>
                  <a:srgbClr val="000000"/>
                </a:solidFill>
                <a:effectLst/>
                <a:uLnTx/>
                <a:uFillTx/>
                <a:latin typeface="新細明體" panose="02020500000000000000" pitchFamily="18" charset="-120"/>
                <a:ea typeface="新細明體" panose="02020500000000000000" pitchFamily="18" charset="-120"/>
                <a:cs typeface="Arial"/>
                <a:sym typeface="Arial"/>
              </a:rPr>
              <a:t>、網路生活的方便與危險</a:t>
            </a:r>
            <a:endParaRPr kumimoji="0" lang="en-US" altLang="zh-TW" sz="1200" b="0" i="0" u="none" strike="noStrike" kern="0" cap="none" spc="0" normalizeH="0" baseline="0" noProof="0" dirty="0">
              <a:ln>
                <a:noFill/>
              </a:ln>
              <a:solidFill>
                <a:srgbClr val="000000"/>
              </a:solidFill>
              <a:effectLst/>
              <a:uLnTx/>
              <a:uFillTx/>
              <a:latin typeface="新細明體" panose="02020500000000000000" pitchFamily="18" charset="-120"/>
              <a:ea typeface="新細明體" panose="02020500000000000000" pitchFamily="18" charset="-120"/>
              <a:cs typeface="Arial"/>
              <a:sym typeface="Arial"/>
            </a:endParaRPr>
          </a:p>
          <a:p>
            <a:pPr marL="15875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kumimoji="0" lang="en-US" altLang="zh-TW" sz="1200" b="0" i="0" u="none" strike="noStrike" kern="0" cap="none" spc="0" normalizeH="0" baseline="0" noProof="0" dirty="0">
                <a:ln>
                  <a:noFill/>
                </a:ln>
                <a:solidFill>
                  <a:srgbClr val="000000"/>
                </a:solidFill>
                <a:effectLst/>
                <a:uLnTx/>
                <a:uFillTx/>
                <a:latin typeface="新細明體" panose="02020500000000000000" pitchFamily="18" charset="-120"/>
                <a:ea typeface="新細明體" panose="02020500000000000000" pitchFamily="18" charset="-120"/>
                <a:cs typeface="Arial"/>
                <a:sym typeface="Arial"/>
              </a:rPr>
              <a:t>2</a:t>
            </a:r>
            <a:r>
              <a:rPr kumimoji="0" lang="zh-TW" altLang="en-US" sz="1200" b="0" i="0" u="none" strike="noStrike" kern="0" cap="none" spc="0" normalizeH="0" baseline="0" noProof="0" dirty="0">
                <a:ln>
                  <a:noFill/>
                </a:ln>
                <a:solidFill>
                  <a:srgbClr val="000000"/>
                </a:solidFill>
                <a:effectLst/>
                <a:uLnTx/>
                <a:uFillTx/>
                <a:latin typeface="新細明體" panose="02020500000000000000" pitchFamily="18" charset="-120"/>
                <a:ea typeface="新細明體" panose="02020500000000000000" pitchFamily="18" charset="-120"/>
                <a:cs typeface="Arial"/>
                <a:sym typeface="Arial"/>
              </a:rPr>
              <a:t>、資訊隱私權與可能的侵害</a:t>
            </a:r>
            <a:endParaRPr kumimoji="0" lang="en-US" altLang="zh-TW" sz="1200" b="0" i="0" u="none" strike="noStrike" kern="0" cap="none" spc="0" normalizeH="0" baseline="0" noProof="0" dirty="0">
              <a:ln>
                <a:noFill/>
              </a:ln>
              <a:solidFill>
                <a:srgbClr val="000000"/>
              </a:solidFill>
              <a:effectLst/>
              <a:uLnTx/>
              <a:uFillTx/>
              <a:latin typeface="新細明體" panose="02020500000000000000" pitchFamily="18" charset="-120"/>
              <a:ea typeface="新細明體" panose="02020500000000000000" pitchFamily="18" charset="-120"/>
              <a:cs typeface="Arial"/>
              <a:sym typeface="Arial"/>
            </a:endParaRPr>
          </a:p>
          <a:p>
            <a:pPr marL="15875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kumimoji="0" lang="en-US" altLang="zh-TW" sz="1200" b="0" i="0" u="none" strike="noStrike" kern="0" cap="none" spc="0" normalizeH="0" baseline="0" noProof="0" dirty="0">
                <a:ln>
                  <a:noFill/>
                </a:ln>
                <a:solidFill>
                  <a:srgbClr val="000000"/>
                </a:solidFill>
                <a:effectLst/>
                <a:uLnTx/>
                <a:uFillTx/>
                <a:latin typeface="新細明體" panose="02020500000000000000" pitchFamily="18" charset="-120"/>
                <a:ea typeface="新細明體" panose="02020500000000000000" pitchFamily="18" charset="-120"/>
                <a:cs typeface="Arial"/>
                <a:sym typeface="Arial"/>
              </a:rPr>
              <a:t>3</a:t>
            </a:r>
            <a:r>
              <a:rPr kumimoji="0" lang="zh-TW" altLang="en-US" sz="1200" b="0" i="0" u="none" strike="noStrike" kern="0" cap="none" spc="0" normalizeH="0" baseline="0" noProof="0" dirty="0">
                <a:ln>
                  <a:noFill/>
                </a:ln>
                <a:solidFill>
                  <a:srgbClr val="000000"/>
                </a:solidFill>
                <a:effectLst/>
                <a:uLnTx/>
                <a:uFillTx/>
                <a:latin typeface="新細明體" panose="02020500000000000000" pitchFamily="18" charset="-120"/>
                <a:ea typeface="新細明體" panose="02020500000000000000" pitchFamily="18" charset="-120"/>
                <a:cs typeface="Arial"/>
                <a:sym typeface="Arial"/>
              </a:rPr>
              <a:t>、資訊隱私權的保護與行動</a:t>
            </a:r>
            <a:endParaRPr lang="zh-TW" altLang="en-US" dirty="0"/>
          </a:p>
          <a:p>
            <a:pPr marL="15875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endParaRPr lang="zh-TW" altLang="en-US" dirty="0"/>
          </a:p>
        </p:txBody>
      </p:sp>
      <p:sp>
        <p:nvSpPr>
          <p:cNvPr id="4" name="投影片編號版面配置區 3"/>
          <p:cNvSpPr>
            <a:spLocks noGrp="1"/>
          </p:cNvSpPr>
          <p:nvPr>
            <p:ph type="sldNum" sz="quarter" idx="10"/>
          </p:nvPr>
        </p:nvSpPr>
        <p:spPr/>
        <p:txBody>
          <a:bodyPr/>
          <a:lstStyle/>
          <a:p>
            <a:fld id="{13ED165D-6EF8-47B9-8FC7-1D09D9A36077}" type="slidenum">
              <a:rPr lang="zh-TW" altLang="en-US" smtClean="0"/>
              <a:t>1</a:t>
            </a:fld>
            <a:endParaRPr lang="zh-TW" altLang="en-US"/>
          </a:p>
        </p:txBody>
      </p:sp>
    </p:spTree>
    <p:extLst>
      <p:ext uri="{BB962C8B-B14F-4D97-AF65-F5344CB8AC3E}">
        <p14:creationId xmlns:p14="http://schemas.microsoft.com/office/powerpoint/2010/main" val="30989053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TW" altLang="en-US" sz="1200" b="0" i="0" u="none" strike="noStrike" kern="0" cap="none" spc="0" normalizeH="0" baseline="0" noProof="0" dirty="0">
                <a:ln>
                  <a:noFill/>
                </a:ln>
                <a:solidFill>
                  <a:srgbClr val="000000"/>
                </a:solidFill>
                <a:effectLst/>
                <a:uLnTx/>
                <a:uFillTx/>
                <a:latin typeface="新細明體" panose="02020500000000000000" pitchFamily="18" charset="-120"/>
                <a:ea typeface="新細明體" panose="02020500000000000000" pitchFamily="18" charset="-120"/>
                <a:cs typeface="Arial"/>
                <a:sym typeface="Arial"/>
              </a:rPr>
              <a:t>學習目標</a:t>
            </a:r>
            <a:r>
              <a:rPr kumimoji="0" lang="en-US" altLang="zh-TW" sz="1200" b="0" i="0" u="none" strike="noStrike" kern="0" cap="none" spc="0" normalizeH="0" baseline="0" noProof="0" dirty="0">
                <a:ln>
                  <a:noFill/>
                </a:ln>
                <a:solidFill>
                  <a:srgbClr val="000000"/>
                </a:solidFill>
                <a:effectLst/>
                <a:uLnTx/>
                <a:uFillTx/>
                <a:latin typeface="新細明體" panose="02020500000000000000" pitchFamily="18" charset="-120"/>
                <a:ea typeface="新細明體" panose="02020500000000000000" pitchFamily="18" charset="-120"/>
                <a:cs typeface="Arial"/>
                <a:sym typeface="Arial"/>
              </a:rPr>
              <a:t>2.</a:t>
            </a:r>
            <a:r>
              <a:rPr kumimoji="0" lang="zh-TW" altLang="en-US" sz="1200" b="0" i="0" u="none" strike="noStrike" kern="0" cap="none" spc="0" normalizeH="0" baseline="0" noProof="0" dirty="0">
                <a:ln>
                  <a:noFill/>
                </a:ln>
                <a:solidFill>
                  <a:srgbClr val="000000"/>
                </a:solidFill>
                <a:effectLst/>
                <a:uLnTx/>
                <a:uFillTx/>
                <a:latin typeface="新細明體" panose="02020500000000000000" pitchFamily="18" charset="-120"/>
                <a:ea typeface="新細明體" panose="02020500000000000000" pitchFamily="18" charset="-120"/>
                <a:cs typeface="Arial"/>
                <a:sym typeface="Arial"/>
              </a:rPr>
              <a:t> 認識網路生活中對資訊隱私的危害</a:t>
            </a:r>
            <a:endParaRPr kumimoji="0" lang="en-US" altLang="zh-TW" sz="1200" b="0" i="0" u="none" strike="noStrike" kern="1200" cap="none" spc="0" normalizeH="0" baseline="0" noProof="0" dirty="0">
              <a:ln>
                <a:noFill/>
              </a:ln>
              <a:solidFill>
                <a:prstClr val="black"/>
              </a:solidFill>
              <a:effectLst/>
              <a:uLnTx/>
              <a:uFillTx/>
              <a:latin typeface="Calibri" panose="020F0502020204030204"/>
              <a:ea typeface="新細明體" panose="02020500000000000000" pitchFamily="18" charset="-120"/>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TW" sz="1200" b="0" i="0" u="none" strike="noStrike" kern="1200" cap="none" spc="0" normalizeH="0" baseline="0" noProof="0" dirty="0">
                <a:ln>
                  <a:noFill/>
                </a:ln>
                <a:solidFill>
                  <a:prstClr val="black"/>
                </a:solidFill>
                <a:effectLst/>
                <a:uLnTx/>
                <a:uFillTx/>
                <a:latin typeface="Calibri" panose="020F0502020204030204"/>
                <a:ea typeface="新細明體" panose="02020500000000000000" pitchFamily="18" charset="-120"/>
                <a:cs typeface="+mn-cs"/>
              </a:rPr>
              <a:t>1.</a:t>
            </a:r>
            <a:r>
              <a:rPr kumimoji="0" lang="zh-TW" altLang="en-US" sz="1200" b="0" i="0" u="none" strike="noStrike" kern="1200" cap="none" spc="0" normalizeH="0" baseline="0" noProof="0" dirty="0">
                <a:ln>
                  <a:noFill/>
                </a:ln>
                <a:solidFill>
                  <a:prstClr val="black"/>
                </a:solidFill>
                <a:effectLst/>
                <a:uLnTx/>
                <a:uFillTx/>
                <a:latin typeface="Calibri" panose="020F0502020204030204"/>
                <a:ea typeface="新細明體" panose="02020500000000000000" pitchFamily="18" charset="-120"/>
                <a:cs typeface="+mn-cs"/>
              </a:rPr>
              <a:t>在</a:t>
            </a:r>
            <a:r>
              <a:rPr kumimoji="0" lang="zh-TW" altLang="en-US" sz="1200" b="0" i="0" u="none" strike="noStrike" kern="1200" cap="none" spc="0" normalizeH="0" baseline="0" noProof="0">
                <a:ln>
                  <a:noFill/>
                </a:ln>
                <a:solidFill>
                  <a:prstClr val="black"/>
                </a:solidFill>
                <a:effectLst/>
                <a:uLnTx/>
                <a:uFillTx/>
                <a:latin typeface="Calibri" panose="020F0502020204030204"/>
                <a:ea typeface="新細明體" panose="02020500000000000000" pitchFamily="18" charset="-120"/>
                <a:cs typeface="+mn-cs"/>
              </a:rPr>
              <a:t>登入網路後</a:t>
            </a:r>
            <a:r>
              <a:rPr kumimoji="0" lang="zh-TW" altLang="en-US" sz="1200" b="0" i="0" u="none" strike="noStrike" kern="1200" cap="none" spc="0" normalizeH="0" baseline="0" noProof="0" dirty="0">
                <a:ln>
                  <a:noFill/>
                </a:ln>
                <a:solidFill>
                  <a:prstClr val="black"/>
                </a:solidFill>
                <a:effectLst/>
                <a:uLnTx/>
                <a:uFillTx/>
                <a:latin typeface="Calibri" panose="020F0502020204030204"/>
                <a:ea typeface="新細明體" panose="02020500000000000000" pitchFamily="18" charset="-120"/>
                <a:cs typeface="+mn-cs"/>
              </a:rPr>
              <a:t>，也會透露出許多個人資料，包括相片、時間、地點、家人、手機號碼等等</a:t>
            </a:r>
            <a:endParaRPr kumimoji="0" lang="en-US" altLang="zh-TW" sz="1200" b="0" i="0" u="none" strike="noStrike" kern="1200" cap="none" spc="0" normalizeH="0" baseline="0" noProof="0" dirty="0">
              <a:ln>
                <a:noFill/>
              </a:ln>
              <a:solidFill>
                <a:prstClr val="black"/>
              </a:solidFill>
              <a:effectLst/>
              <a:uLnTx/>
              <a:uFillTx/>
              <a:latin typeface="Calibri" panose="020F0502020204030204"/>
              <a:ea typeface="新細明體" panose="02020500000000000000" pitchFamily="18" charset="-120"/>
              <a:cs typeface="+mn-cs"/>
            </a:endParaRPr>
          </a:p>
          <a:p>
            <a:endParaRPr lang="zh-TW" altLang="en-US" dirty="0"/>
          </a:p>
        </p:txBody>
      </p:sp>
      <p:sp>
        <p:nvSpPr>
          <p:cNvPr id="4" name="投影片編號版面配置區 3"/>
          <p:cNvSpPr>
            <a:spLocks noGrp="1"/>
          </p:cNvSpPr>
          <p:nvPr>
            <p:ph type="sldNum" sz="quarter" idx="5"/>
          </p:nvPr>
        </p:nvSpPr>
        <p:spPr/>
        <p:txBody>
          <a:bodyPr/>
          <a:lstStyle/>
          <a:p>
            <a:fld id="{13ED165D-6EF8-47B9-8FC7-1D09D9A36077}" type="slidenum">
              <a:rPr lang="zh-TW" altLang="en-US" smtClean="0"/>
              <a:t>10</a:t>
            </a:fld>
            <a:endParaRPr lang="zh-TW" altLang="en-US"/>
          </a:p>
        </p:txBody>
      </p:sp>
    </p:spTree>
    <p:extLst>
      <p:ext uri="{BB962C8B-B14F-4D97-AF65-F5344CB8AC3E}">
        <p14:creationId xmlns:p14="http://schemas.microsoft.com/office/powerpoint/2010/main" val="307825515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
                <a:srgbClr val="000000"/>
              </a:buClr>
              <a:buSzPts val="1100"/>
              <a:buFontTx/>
              <a:buNone/>
              <a:tabLst/>
              <a:defRPr/>
            </a:pPr>
            <a:r>
              <a:rPr kumimoji="0" lang="zh-TW" altLang="en-US" sz="1200" b="0" i="0" u="none" strike="noStrike" kern="0" cap="none" spc="0" normalizeH="0" baseline="0" noProof="0" dirty="0">
                <a:ln>
                  <a:noFill/>
                </a:ln>
                <a:solidFill>
                  <a:srgbClr val="000000"/>
                </a:solidFill>
                <a:effectLst/>
                <a:uLnTx/>
                <a:uFillTx/>
                <a:latin typeface="新細明體" panose="02020500000000000000" pitchFamily="18" charset="-120"/>
                <a:ea typeface="新細明體" panose="02020500000000000000" pitchFamily="18" charset="-120"/>
                <a:cs typeface="Arial"/>
                <a:sym typeface="Arial"/>
              </a:rPr>
              <a:t>學習目標</a:t>
            </a:r>
            <a:r>
              <a:rPr kumimoji="0" lang="en-US" altLang="zh-TW" sz="1200" b="0" i="0" u="none" strike="noStrike" kern="0" cap="none" spc="0" normalizeH="0" baseline="0" noProof="0" dirty="0">
                <a:ln>
                  <a:noFill/>
                </a:ln>
                <a:solidFill>
                  <a:srgbClr val="000000"/>
                </a:solidFill>
                <a:effectLst/>
                <a:uLnTx/>
                <a:uFillTx/>
                <a:latin typeface="新細明體" panose="02020500000000000000" pitchFamily="18" charset="-120"/>
                <a:ea typeface="新細明體" panose="02020500000000000000" pitchFamily="18" charset="-120"/>
                <a:cs typeface="Arial"/>
                <a:sym typeface="Arial"/>
              </a:rPr>
              <a:t>2.</a:t>
            </a:r>
            <a:r>
              <a:rPr kumimoji="0" lang="zh-TW" altLang="en-US" sz="1200" b="0" i="0" u="none" strike="noStrike" kern="0" cap="none" spc="0" normalizeH="0" baseline="0" noProof="0" dirty="0">
                <a:ln>
                  <a:noFill/>
                </a:ln>
                <a:solidFill>
                  <a:srgbClr val="000000"/>
                </a:solidFill>
                <a:effectLst/>
                <a:uLnTx/>
                <a:uFillTx/>
                <a:latin typeface="新細明體" panose="02020500000000000000" pitchFamily="18" charset="-120"/>
                <a:ea typeface="新細明體" panose="02020500000000000000" pitchFamily="18" charset="-120"/>
                <a:cs typeface="Arial"/>
                <a:sym typeface="Arial"/>
              </a:rPr>
              <a:t> 認識網路生活中對資訊隱私的危害</a:t>
            </a:r>
            <a:endParaRPr kumimoji="0" lang="en-US" altLang="zh-TW" sz="1200" b="0" i="0" u="none" strike="noStrike" kern="0" cap="none" spc="0" normalizeH="0" baseline="0" noProof="0" dirty="0">
              <a:ln>
                <a:noFill/>
              </a:ln>
              <a:solidFill>
                <a:srgbClr val="000000"/>
              </a:solidFill>
              <a:effectLst/>
              <a:uLnTx/>
              <a:uFillTx/>
              <a:latin typeface="新細明體" panose="02020500000000000000" pitchFamily="18" charset="-120"/>
              <a:ea typeface="新細明體" panose="02020500000000000000" pitchFamily="18" charset="-120"/>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Pts val="1100"/>
              <a:buFontTx/>
              <a:buNone/>
              <a:tabLst/>
              <a:defRPr/>
            </a:pPr>
            <a:r>
              <a:rPr lang="zh-TW" altLang="zh-TW" sz="1800" dirty="0">
                <a:effectLst/>
                <a:ea typeface="標楷體" panose="03000509000000000000" pitchFamily="65" charset="-120"/>
                <a:cs typeface="Times New Roman" panose="02020603050405020304" pitchFamily="18" charset="0"/>
              </a:rPr>
              <a:t>發展活動二：認識資訊隱私權</a:t>
            </a:r>
            <a:r>
              <a:rPr kumimoji="0" lang="zh-TW" altLang="en-US" sz="1200" b="0" i="0" u="none" strike="noStrike" kern="0" cap="none" spc="0" normalizeH="0" baseline="0" noProof="0" dirty="0">
                <a:ln>
                  <a:noFill/>
                </a:ln>
                <a:solidFill>
                  <a:srgbClr val="000000"/>
                </a:solidFill>
                <a:effectLst/>
                <a:uLnTx/>
                <a:uFillTx/>
                <a:latin typeface="新細明體" panose="02020500000000000000" pitchFamily="18" charset="-120"/>
                <a:ea typeface="新細明體" panose="02020500000000000000" pitchFamily="18" charset="-120"/>
                <a:cs typeface="Arial"/>
                <a:sym typeface="Arial"/>
              </a:rPr>
              <a:t>。</a:t>
            </a:r>
            <a:endParaRPr kumimoji="0" lang="en-US" altLang="zh-TW" sz="1200" b="0" i="0" u="none" strike="noStrike" kern="0" cap="none" spc="0" normalizeH="0" baseline="0" noProof="0" dirty="0">
              <a:ln>
                <a:noFill/>
              </a:ln>
              <a:solidFill>
                <a:srgbClr val="000000"/>
              </a:solidFill>
              <a:effectLst/>
              <a:uLnTx/>
              <a:uFillTx/>
              <a:latin typeface="新細明體" panose="02020500000000000000" pitchFamily="18" charset="-120"/>
              <a:ea typeface="新細明體" panose="02020500000000000000" pitchFamily="18" charset="-120"/>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Pts val="1100"/>
              <a:buFontTx/>
              <a:buNone/>
              <a:tabLst/>
              <a:defRPr/>
            </a:pPr>
            <a:r>
              <a:rPr kumimoji="0" lang="en-US" altLang="zh-TW" sz="1200" b="0" i="0" u="none" strike="noStrike" kern="0" cap="none" spc="0" normalizeH="0" baseline="0" noProof="0" dirty="0">
                <a:ln>
                  <a:noFill/>
                </a:ln>
                <a:solidFill>
                  <a:srgbClr val="000000"/>
                </a:solidFill>
                <a:effectLst/>
                <a:uLnTx/>
                <a:uFillTx/>
                <a:latin typeface="新細明體" panose="02020500000000000000" pitchFamily="18" charset="-120"/>
                <a:ea typeface="+mn-ea"/>
                <a:cs typeface="Arial"/>
                <a:sym typeface="Arial"/>
              </a:rPr>
              <a:t>1.</a:t>
            </a:r>
            <a:r>
              <a:rPr kumimoji="0" lang="zh-TW" altLang="en-US" sz="1200" b="0" i="0" u="none" strike="noStrike" kern="0" cap="none" spc="0" normalizeH="0" baseline="0" noProof="0" dirty="0">
                <a:ln>
                  <a:noFill/>
                </a:ln>
                <a:solidFill>
                  <a:srgbClr val="000000"/>
                </a:solidFill>
                <a:effectLst/>
                <a:uLnTx/>
                <a:uFillTx/>
                <a:latin typeface="新細明體" panose="02020500000000000000" pitchFamily="18" charset="-120"/>
                <a:ea typeface="+mn-ea"/>
                <a:cs typeface="Arial"/>
                <a:sym typeface="Arial"/>
              </a:rPr>
              <a:t>資訊隱私如果外流了，被濫用了，方便的生活背後也隱藏著許多危險。</a:t>
            </a:r>
            <a:endParaRPr kumimoji="0" lang="en-US" altLang="zh-TW" sz="1200" b="0" i="0" u="none" strike="noStrike" kern="0" cap="none" spc="0" normalizeH="0" baseline="0" noProof="0" dirty="0">
              <a:ln>
                <a:noFill/>
              </a:ln>
              <a:solidFill>
                <a:srgbClr val="000000"/>
              </a:solidFill>
              <a:effectLst/>
              <a:uLnTx/>
              <a:uFillTx/>
              <a:latin typeface="新細明體" panose="02020500000000000000" pitchFamily="18" charset="-120"/>
              <a:ea typeface="+mn-ea"/>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Pts val="1100"/>
              <a:buFontTx/>
              <a:buNone/>
              <a:tabLst/>
              <a:defRPr/>
            </a:pPr>
            <a:r>
              <a:rPr kumimoji="0" lang="en-US" altLang="zh-TW" sz="1200" b="0" i="0" u="none" strike="noStrike" kern="0" cap="none" spc="0" normalizeH="0" baseline="0" noProof="0" dirty="0">
                <a:ln>
                  <a:noFill/>
                </a:ln>
                <a:solidFill>
                  <a:srgbClr val="000000"/>
                </a:solidFill>
                <a:effectLst/>
                <a:uLnTx/>
                <a:uFillTx/>
                <a:latin typeface="新細明體" panose="02020500000000000000" pitchFamily="18" charset="-120"/>
                <a:ea typeface="+mn-ea"/>
                <a:cs typeface="Arial"/>
                <a:sym typeface="Arial"/>
              </a:rPr>
              <a:t>2.</a:t>
            </a:r>
            <a:r>
              <a:rPr kumimoji="0" lang="zh-TW" altLang="en-US" sz="1200" b="0" i="0" u="none" strike="noStrike" kern="0" cap="none" spc="0" normalizeH="0" baseline="0" noProof="0" dirty="0">
                <a:ln>
                  <a:noFill/>
                </a:ln>
                <a:solidFill>
                  <a:srgbClr val="000000"/>
                </a:solidFill>
                <a:effectLst/>
                <a:uLnTx/>
                <a:uFillTx/>
                <a:latin typeface="新細明體" panose="02020500000000000000" pitchFamily="18" charset="-120"/>
                <a:ea typeface="+mn-ea"/>
                <a:cs typeface="Arial"/>
                <a:sym typeface="Arial"/>
              </a:rPr>
              <a:t>底下</a:t>
            </a:r>
            <a:r>
              <a:rPr kumimoji="0" lang="zh-TW" altLang="en-US" sz="1200" b="0" i="0" u="none" strike="noStrike" kern="0" cap="none" spc="0" normalizeH="0" baseline="0" noProof="0" dirty="0">
                <a:ln>
                  <a:noFill/>
                </a:ln>
                <a:solidFill>
                  <a:srgbClr val="000000"/>
                </a:solidFill>
                <a:effectLst/>
                <a:uLnTx/>
                <a:uFillTx/>
                <a:latin typeface="新細明體" panose="02020500000000000000" pitchFamily="18" charset="-120"/>
                <a:ea typeface="新細明體" panose="02020500000000000000" pitchFamily="18" charset="-120"/>
                <a:cs typeface="Arial"/>
                <a:sym typeface="Arial"/>
              </a:rPr>
              <a:t>分別舉三個例子來說明什麼資訊隱私外流會造成什麼危險。</a:t>
            </a:r>
            <a:endParaRPr kumimoji="0" lang="en-US" altLang="zh-TW" sz="1200" b="0" i="0" u="none" strike="noStrike" kern="0" cap="none" spc="0" normalizeH="0" baseline="0" noProof="0" dirty="0">
              <a:ln>
                <a:noFill/>
              </a:ln>
              <a:solidFill>
                <a:srgbClr val="0070C0"/>
              </a:solidFill>
              <a:effectLst/>
              <a:uLnTx/>
              <a:uFillTx/>
              <a:latin typeface="新細明體" panose="02020500000000000000" pitchFamily="18" charset="-120"/>
              <a:ea typeface="新細明體" panose="02020500000000000000" pitchFamily="18" charset="-120"/>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Pts val="1100"/>
              <a:buFontTx/>
              <a:buNone/>
              <a:tabLst/>
              <a:defRPr/>
            </a:pPr>
            <a:endParaRPr kumimoji="0" lang="en-US" altLang="zh-TW" sz="1200" b="0" i="0" u="none" strike="noStrike" kern="0" cap="none" spc="0" normalizeH="0" baseline="0" noProof="0" dirty="0">
              <a:ln>
                <a:noFill/>
              </a:ln>
              <a:solidFill>
                <a:srgbClr val="000000"/>
              </a:solidFill>
              <a:effectLst/>
              <a:uLnTx/>
              <a:uFillTx/>
              <a:latin typeface="新細明體" panose="02020500000000000000" pitchFamily="18" charset="-120"/>
              <a:ea typeface="+mn-ea"/>
              <a:cs typeface="Arial"/>
              <a:sym typeface="Arial"/>
            </a:endParaRPr>
          </a:p>
        </p:txBody>
      </p:sp>
      <p:sp>
        <p:nvSpPr>
          <p:cNvPr id="4" name="投影片編號版面配置區 3"/>
          <p:cNvSpPr>
            <a:spLocks noGrp="1"/>
          </p:cNvSpPr>
          <p:nvPr>
            <p:ph type="sldNum" sz="quarter" idx="10"/>
          </p:nvPr>
        </p:nvSpPr>
        <p:spPr/>
        <p:txBody>
          <a:bodyPr/>
          <a:lstStyle/>
          <a:p>
            <a:fld id="{13ED165D-6EF8-47B9-8FC7-1D09D9A36077}" type="slidenum">
              <a:rPr lang="zh-TW" altLang="en-US" smtClean="0"/>
              <a:t>11</a:t>
            </a:fld>
            <a:endParaRPr lang="zh-TW" altLang="en-US"/>
          </a:p>
        </p:txBody>
      </p:sp>
    </p:spTree>
    <p:extLst>
      <p:ext uri="{BB962C8B-B14F-4D97-AF65-F5344CB8AC3E}">
        <p14:creationId xmlns:p14="http://schemas.microsoft.com/office/powerpoint/2010/main" val="230775899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kumimoji="0" lang="zh-TW" altLang="en-US" sz="1200" b="0" i="0" u="none" strike="noStrike" kern="0" cap="none" spc="0" normalizeH="0" baseline="0" noProof="0" dirty="0">
                <a:ln>
                  <a:noFill/>
                </a:ln>
                <a:solidFill>
                  <a:srgbClr val="000000"/>
                </a:solidFill>
                <a:effectLst/>
                <a:uLnTx/>
                <a:uFillTx/>
                <a:latin typeface="新細明體" panose="02020500000000000000" pitchFamily="18" charset="-120"/>
                <a:ea typeface="新細明體" panose="02020500000000000000" pitchFamily="18" charset="-120"/>
                <a:cs typeface="Arial"/>
                <a:sym typeface="Arial"/>
              </a:rPr>
              <a:t>學習目標</a:t>
            </a:r>
            <a:r>
              <a:rPr kumimoji="0" lang="en-US" altLang="zh-TW" sz="1200" b="0" i="0" u="none" strike="noStrike" kern="0" cap="none" spc="0" normalizeH="0" baseline="0" noProof="0" dirty="0">
                <a:ln>
                  <a:noFill/>
                </a:ln>
                <a:solidFill>
                  <a:srgbClr val="000000"/>
                </a:solidFill>
                <a:effectLst/>
                <a:uLnTx/>
                <a:uFillTx/>
                <a:latin typeface="新細明體" panose="02020500000000000000" pitchFamily="18" charset="-120"/>
                <a:ea typeface="新細明體" panose="02020500000000000000" pitchFamily="18" charset="-120"/>
                <a:cs typeface="Arial"/>
                <a:sym typeface="Arial"/>
              </a:rPr>
              <a:t>2.</a:t>
            </a:r>
            <a:r>
              <a:rPr kumimoji="0" lang="zh-TW" altLang="en-US" sz="1200" b="0" i="0" u="none" strike="noStrike" kern="0" cap="none" spc="0" normalizeH="0" baseline="0" noProof="0" dirty="0">
                <a:ln>
                  <a:noFill/>
                </a:ln>
                <a:solidFill>
                  <a:srgbClr val="000000"/>
                </a:solidFill>
                <a:effectLst/>
                <a:uLnTx/>
                <a:uFillTx/>
                <a:latin typeface="新細明體" panose="02020500000000000000" pitchFamily="18" charset="-120"/>
                <a:ea typeface="新細明體" panose="02020500000000000000" pitchFamily="18" charset="-120"/>
                <a:cs typeface="Arial"/>
                <a:sym typeface="Arial"/>
              </a:rPr>
              <a:t> 認識網路生活中對資訊隱私的危害</a:t>
            </a:r>
            <a:endParaRPr kumimoji="0" lang="en-US" altLang="zh-TW" sz="1200" b="0" i="0" u="none" strike="noStrike" kern="0" cap="none" spc="0" normalizeH="0" baseline="0" noProof="0" dirty="0">
              <a:ln>
                <a:noFill/>
              </a:ln>
              <a:solidFill>
                <a:srgbClr val="000000"/>
              </a:solidFill>
              <a:effectLst/>
              <a:uLnTx/>
              <a:uFillTx/>
              <a:latin typeface="新細明體" panose="02020500000000000000" pitchFamily="18" charset="-120"/>
              <a:ea typeface="新細明體" panose="02020500000000000000" pitchFamily="18" charset="-120"/>
              <a:cs typeface="Arial"/>
              <a:sym typeface="Arial"/>
            </a:endParaRPr>
          </a:p>
          <a:p>
            <a:endParaRPr kumimoji="0" lang="en-US" altLang="zh-TW" sz="1200" b="0" i="0" u="none" strike="noStrike" kern="0" cap="none" spc="0" normalizeH="0" baseline="0" noProof="0" dirty="0">
              <a:ln>
                <a:noFill/>
              </a:ln>
              <a:solidFill>
                <a:srgbClr val="000000"/>
              </a:solidFill>
              <a:effectLst/>
              <a:uLnTx/>
              <a:uFillTx/>
              <a:latin typeface="新細明體" panose="02020500000000000000" pitchFamily="18" charset="-120"/>
              <a:ea typeface="新細明體" panose="02020500000000000000" pitchFamily="18" charset="-120"/>
              <a:cs typeface="Arial"/>
              <a:sym typeface="Arial"/>
            </a:endParaRPr>
          </a:p>
          <a:p>
            <a:r>
              <a:rPr lang="en-US" altLang="zh-TW" dirty="0"/>
              <a:t>1.</a:t>
            </a:r>
            <a:r>
              <a:rPr lang="zh-TW" altLang="en-US" dirty="0"/>
              <a:t>帳密沒有保管好可能造成的危險</a:t>
            </a:r>
            <a:endParaRPr lang="en-US" altLang="zh-TW" dirty="0"/>
          </a:p>
          <a:p>
            <a:r>
              <a:rPr lang="en-US" altLang="zh-TW" dirty="0"/>
              <a:t>2.</a:t>
            </a:r>
            <a:r>
              <a:rPr lang="zh-TW" altLang="en-US" dirty="0"/>
              <a:t>小美為什麼會急哭了？很多同學來找她，要她請他們吃冰。</a:t>
            </a:r>
            <a:endParaRPr lang="en-US" altLang="zh-TW" dirty="0"/>
          </a:p>
          <a:p>
            <a:r>
              <a:rPr lang="en-US" altLang="zh-TW" dirty="0"/>
              <a:t>3.</a:t>
            </a:r>
            <a:r>
              <a:rPr lang="zh-TW" altLang="en-US" dirty="0"/>
              <a:t>小美有說要請大家吃冰嗎？沒有說。</a:t>
            </a:r>
            <a:endParaRPr lang="en-US" altLang="zh-TW" dirty="0"/>
          </a:p>
          <a:p>
            <a:r>
              <a:rPr lang="en-US" altLang="zh-TW" dirty="0"/>
              <a:t>4.</a:t>
            </a:r>
            <a:r>
              <a:rPr lang="zh-TW" altLang="en-US" dirty="0"/>
              <a:t>是誰說要請大家吃冰的？小明用小美的帳號說的。</a:t>
            </a:r>
            <a:endParaRPr lang="en-US" altLang="zh-TW" dirty="0"/>
          </a:p>
          <a:p>
            <a:r>
              <a:rPr lang="en-US" altLang="zh-TW" dirty="0"/>
              <a:t>5.</a:t>
            </a:r>
            <a:r>
              <a:rPr lang="zh-TW" altLang="en-US" dirty="0"/>
              <a:t>小明冒用別人的帳號對不對？不對，應該要受到處罰。</a:t>
            </a:r>
            <a:endParaRPr lang="en-US" altLang="zh-TW" dirty="0"/>
          </a:p>
          <a:p>
            <a:r>
              <a:rPr lang="en-US" altLang="zh-TW" dirty="0"/>
              <a:t>6.</a:t>
            </a:r>
            <a:r>
              <a:rPr lang="zh-TW" altLang="en-US" dirty="0"/>
              <a:t>小美有沒有錯？錯在哪裡呢？沒有保管好自己的帳號和密碼，才會被別人亂用。</a:t>
            </a:r>
          </a:p>
        </p:txBody>
      </p:sp>
      <p:sp>
        <p:nvSpPr>
          <p:cNvPr id="4" name="投影片編號版面配置區 3"/>
          <p:cNvSpPr>
            <a:spLocks noGrp="1"/>
          </p:cNvSpPr>
          <p:nvPr>
            <p:ph type="sldNum" sz="quarter" idx="5"/>
          </p:nvPr>
        </p:nvSpPr>
        <p:spPr/>
        <p:txBody>
          <a:bodyPr/>
          <a:lstStyle/>
          <a:p>
            <a:fld id="{13ED165D-6EF8-47B9-8FC7-1D09D9A36077}" type="slidenum">
              <a:rPr lang="zh-TW" altLang="en-US" smtClean="0"/>
              <a:t>12</a:t>
            </a:fld>
            <a:endParaRPr lang="zh-TW" altLang="en-US"/>
          </a:p>
        </p:txBody>
      </p:sp>
    </p:spTree>
    <p:extLst>
      <p:ext uri="{BB962C8B-B14F-4D97-AF65-F5344CB8AC3E}">
        <p14:creationId xmlns:p14="http://schemas.microsoft.com/office/powerpoint/2010/main" val="37298411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en-US" altLang="zh-TW" dirty="0"/>
              <a:t>1.</a:t>
            </a:r>
            <a:r>
              <a:rPr lang="zh-TW" altLang="en-US" dirty="0"/>
              <a:t>被詐騙的危害是什麼呢？如果學生想不出來，可以引導學生想想被騙的經驗。</a:t>
            </a:r>
            <a:endParaRPr lang="en-US" altLang="zh-TW" dirty="0"/>
          </a:p>
          <a:p>
            <a:r>
              <a:rPr lang="en-US" altLang="zh-TW" dirty="0"/>
              <a:t>2.</a:t>
            </a:r>
            <a:r>
              <a:rPr lang="zh-TW" altLang="en-US" dirty="0"/>
              <a:t>小華有沒有被騙？有。</a:t>
            </a:r>
            <a:endParaRPr lang="en-US" altLang="zh-TW" dirty="0"/>
          </a:p>
          <a:p>
            <a:r>
              <a:rPr lang="en-US" altLang="zh-TW" dirty="0"/>
              <a:t>3.</a:t>
            </a:r>
            <a:r>
              <a:rPr lang="zh-TW" altLang="en-US" dirty="0"/>
              <a:t>小華怎麼被騙？壞人說要跟他買寶物。</a:t>
            </a:r>
            <a:endParaRPr lang="en-US" altLang="zh-TW" dirty="0"/>
          </a:p>
          <a:p>
            <a:r>
              <a:rPr lang="en-US" altLang="zh-TW" dirty="0"/>
              <a:t>4.</a:t>
            </a:r>
            <a:r>
              <a:rPr lang="zh-TW" altLang="en-US" dirty="0"/>
              <a:t>壞人利用小華的什麼個資來騙他？公開在網路上的興趣、喜好。</a:t>
            </a:r>
            <a:endParaRPr lang="en-US" altLang="zh-TW" dirty="0"/>
          </a:p>
          <a:p>
            <a:r>
              <a:rPr lang="en-US" altLang="zh-TW" dirty="0"/>
              <a:t>5.</a:t>
            </a:r>
            <a:r>
              <a:rPr lang="zh-TW" altLang="en-US" dirty="0"/>
              <a:t>所以網路上有人要跟你買東西時，要特別小心。</a:t>
            </a:r>
          </a:p>
        </p:txBody>
      </p:sp>
      <p:sp>
        <p:nvSpPr>
          <p:cNvPr id="4" name="投影片編號版面配置區 3"/>
          <p:cNvSpPr>
            <a:spLocks noGrp="1"/>
          </p:cNvSpPr>
          <p:nvPr>
            <p:ph type="sldNum" sz="quarter" idx="5"/>
          </p:nvPr>
        </p:nvSpPr>
        <p:spPr/>
        <p:txBody>
          <a:bodyPr/>
          <a:lstStyle/>
          <a:p>
            <a:fld id="{13ED165D-6EF8-47B9-8FC7-1D09D9A36077}" type="slidenum">
              <a:rPr lang="zh-TW" altLang="en-US" smtClean="0"/>
              <a:t>13</a:t>
            </a:fld>
            <a:endParaRPr lang="zh-TW" altLang="en-US"/>
          </a:p>
        </p:txBody>
      </p:sp>
    </p:spTree>
    <p:extLst>
      <p:ext uri="{BB962C8B-B14F-4D97-AF65-F5344CB8AC3E}">
        <p14:creationId xmlns:p14="http://schemas.microsoft.com/office/powerpoint/2010/main" val="245633974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en-US" altLang="zh-TW" dirty="0"/>
              <a:t>1.</a:t>
            </a:r>
            <a:r>
              <a:rPr lang="zh-TW" altLang="en-US" dirty="0"/>
              <a:t>被騷擾的危害是什麼呢？如果學生想不出來，可以引導學生想想一直被吵的經驗。</a:t>
            </a:r>
            <a:endParaRPr lang="en-US" altLang="zh-TW" dirty="0"/>
          </a:p>
          <a:p>
            <a:r>
              <a:rPr lang="en-US" altLang="zh-TW" dirty="0"/>
              <a:t>2.</a:t>
            </a:r>
            <a:r>
              <a:rPr lang="zh-TW" altLang="en-US" dirty="0"/>
              <a:t>小華家人發生什麼事？被騷擾。</a:t>
            </a:r>
            <a:endParaRPr lang="en-US" altLang="zh-TW" dirty="0"/>
          </a:p>
          <a:p>
            <a:r>
              <a:rPr lang="en-US" altLang="zh-TW" dirty="0"/>
              <a:t>3.</a:t>
            </a:r>
            <a:r>
              <a:rPr lang="zh-TW" altLang="en-US" dirty="0"/>
              <a:t>小華家人怎麼被騷擾呢？電話响不停，廣告信一堆。</a:t>
            </a:r>
            <a:endParaRPr lang="en-US" altLang="zh-TW" dirty="0"/>
          </a:p>
          <a:p>
            <a:r>
              <a:rPr lang="en-US" altLang="zh-TW" dirty="0"/>
              <a:t>4.</a:t>
            </a:r>
            <a:r>
              <a:rPr lang="zh-TW" altLang="en-US" dirty="0"/>
              <a:t>為什麼小華家會被騷擾？小華填問卷時把個人資料寫上去了，後來被壞人拿去用。</a:t>
            </a:r>
            <a:endParaRPr lang="en-US" altLang="zh-TW" dirty="0"/>
          </a:p>
          <a:p>
            <a:r>
              <a:rPr lang="en-US" altLang="zh-TW" dirty="0"/>
              <a:t>5.</a:t>
            </a:r>
            <a:r>
              <a:rPr lang="zh-TW" altLang="en-US" dirty="0"/>
              <a:t>小華應該怎麼做比較好呢？不明來路的問卷不要填上個人資料。</a:t>
            </a:r>
          </a:p>
        </p:txBody>
      </p:sp>
      <p:sp>
        <p:nvSpPr>
          <p:cNvPr id="4" name="投影片編號版面配置區 3"/>
          <p:cNvSpPr>
            <a:spLocks noGrp="1"/>
          </p:cNvSpPr>
          <p:nvPr>
            <p:ph type="sldNum" sz="quarter" idx="5"/>
          </p:nvPr>
        </p:nvSpPr>
        <p:spPr/>
        <p:txBody>
          <a:bodyPr/>
          <a:lstStyle/>
          <a:p>
            <a:fld id="{13ED165D-6EF8-47B9-8FC7-1D09D9A36077}" type="slidenum">
              <a:rPr lang="zh-TW" altLang="en-US" smtClean="0"/>
              <a:t>14</a:t>
            </a:fld>
            <a:endParaRPr lang="zh-TW" altLang="en-US"/>
          </a:p>
        </p:txBody>
      </p:sp>
    </p:spTree>
    <p:extLst>
      <p:ext uri="{BB962C8B-B14F-4D97-AF65-F5344CB8AC3E}">
        <p14:creationId xmlns:p14="http://schemas.microsoft.com/office/powerpoint/2010/main" val="64230367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dirty="0"/>
              <a:t>小結：如果我們能夠保護好我們的資訊隱私，在網路生活中，就可以避免這些險。</a:t>
            </a:r>
            <a:endParaRPr lang="en-US" altLang="zh-TW" dirty="0"/>
          </a:p>
          <a:p>
            <a:r>
              <a:rPr lang="en-US" altLang="zh-TW" dirty="0"/>
              <a:t>1.</a:t>
            </a:r>
            <a:r>
              <a:rPr lang="zh-TW" altLang="en-US" dirty="0"/>
              <a:t>那我們有什麼權利保護我們的資訊隱私呢？</a:t>
            </a:r>
          </a:p>
        </p:txBody>
      </p:sp>
      <p:sp>
        <p:nvSpPr>
          <p:cNvPr id="4" name="投影片編號版面配置區 3"/>
          <p:cNvSpPr>
            <a:spLocks noGrp="1"/>
          </p:cNvSpPr>
          <p:nvPr>
            <p:ph type="sldNum" sz="quarter" idx="5"/>
          </p:nvPr>
        </p:nvSpPr>
        <p:spPr/>
        <p:txBody>
          <a:bodyPr/>
          <a:lstStyle/>
          <a:p>
            <a:fld id="{13ED165D-6EF8-47B9-8FC7-1D09D9A36077}" type="slidenum">
              <a:rPr lang="zh-TW" altLang="en-US" smtClean="0"/>
              <a:t>15</a:t>
            </a:fld>
            <a:endParaRPr lang="zh-TW" altLang="en-US"/>
          </a:p>
        </p:txBody>
      </p:sp>
    </p:spTree>
    <p:extLst>
      <p:ext uri="{BB962C8B-B14F-4D97-AF65-F5344CB8AC3E}">
        <p14:creationId xmlns:p14="http://schemas.microsoft.com/office/powerpoint/2010/main" val="81948380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pPr marL="0" marR="0" lvl="0" indent="0" algn="l" defTabSz="914400" rtl="0" eaLnBrk="1" fontAlgn="auto" latinLnBrk="0" hangingPunct="1">
              <a:lnSpc>
                <a:spcPct val="150000"/>
              </a:lnSpc>
              <a:spcBef>
                <a:spcPts val="0"/>
              </a:spcBef>
              <a:spcAft>
                <a:spcPts val="0"/>
              </a:spcAft>
              <a:buClr>
                <a:srgbClr val="000000"/>
              </a:buClr>
              <a:buSzPts val="1100"/>
              <a:buFont typeface="+mj-lt"/>
              <a:buNone/>
              <a:tabLst/>
              <a:defRPr/>
            </a:pPr>
            <a:r>
              <a:rPr kumimoji="0" lang="zh-TW" altLang="en-US" sz="1200" b="0" i="0" u="none" strike="noStrike" kern="0" cap="none" spc="0" normalizeH="0" baseline="0" noProof="0" dirty="0">
                <a:ln>
                  <a:noFill/>
                </a:ln>
                <a:solidFill>
                  <a:srgbClr val="000000"/>
                </a:solidFill>
                <a:effectLst/>
                <a:uLnTx/>
                <a:uFillTx/>
                <a:latin typeface="新細明體" panose="02020500000000000000" pitchFamily="18" charset="-120"/>
                <a:ea typeface="新細明體" panose="02020500000000000000" pitchFamily="18" charset="-120"/>
                <a:cs typeface="Arial"/>
                <a:sym typeface="Arial"/>
              </a:rPr>
              <a:t>學習目標</a:t>
            </a:r>
            <a:r>
              <a:rPr kumimoji="0" lang="en-US" altLang="zh-TW" sz="1200" b="0" i="0" u="none" strike="noStrike" kern="0" cap="none" spc="0" normalizeH="0" baseline="0" noProof="0" dirty="0">
                <a:ln>
                  <a:noFill/>
                </a:ln>
                <a:solidFill>
                  <a:srgbClr val="000000"/>
                </a:solidFill>
                <a:effectLst/>
                <a:uLnTx/>
                <a:uFillTx/>
                <a:latin typeface="新細明體" panose="02020500000000000000" pitchFamily="18" charset="-120"/>
                <a:ea typeface="新細明體" panose="02020500000000000000" pitchFamily="18" charset="-120"/>
                <a:cs typeface="Arial"/>
                <a:sym typeface="Arial"/>
              </a:rPr>
              <a:t>2.</a:t>
            </a:r>
            <a:r>
              <a:rPr kumimoji="0" lang="zh-TW" altLang="en-US" sz="1200" b="0" i="0" u="none" strike="noStrike" kern="0" cap="none" spc="0" normalizeH="0" baseline="0" noProof="0" dirty="0">
                <a:ln>
                  <a:noFill/>
                </a:ln>
                <a:solidFill>
                  <a:srgbClr val="000000"/>
                </a:solidFill>
                <a:effectLst/>
                <a:uLnTx/>
                <a:uFillTx/>
                <a:latin typeface="新細明體" panose="02020500000000000000" pitchFamily="18" charset="-120"/>
                <a:ea typeface="新細明體" panose="02020500000000000000" pitchFamily="18" charset="-120"/>
                <a:cs typeface="Arial"/>
                <a:sym typeface="Arial"/>
              </a:rPr>
              <a:t> 認識網路生活中對資訊隱私的危害</a:t>
            </a:r>
            <a:endParaRPr kumimoji="0" lang="en-US" altLang="zh-TW" sz="1200" b="0" i="0" u="none" strike="noStrike" kern="0" cap="none" spc="0" normalizeH="0" baseline="0" noProof="0" dirty="0">
              <a:ln>
                <a:noFill/>
              </a:ln>
              <a:solidFill>
                <a:srgbClr val="000000"/>
              </a:solidFill>
              <a:effectLst/>
              <a:uLnTx/>
              <a:uFillTx/>
              <a:latin typeface="新細明體" panose="02020500000000000000" pitchFamily="18" charset="-120"/>
              <a:ea typeface="新細明體" panose="02020500000000000000" pitchFamily="18" charset="-120"/>
              <a:cs typeface="Arial"/>
              <a:sym typeface="Arial"/>
            </a:endParaRPr>
          </a:p>
          <a:p>
            <a:pPr marL="0" marR="0" lvl="0" indent="0" algn="l" defTabSz="914400" rtl="0" eaLnBrk="1" fontAlgn="auto" latinLnBrk="0" hangingPunct="1">
              <a:lnSpc>
                <a:spcPct val="150000"/>
              </a:lnSpc>
              <a:spcBef>
                <a:spcPts val="0"/>
              </a:spcBef>
              <a:spcAft>
                <a:spcPts val="0"/>
              </a:spcAft>
              <a:buClr>
                <a:srgbClr val="000000"/>
              </a:buClr>
              <a:buSzPts val="1100"/>
              <a:buFont typeface="+mj-lt"/>
              <a:buNone/>
              <a:tabLst/>
              <a:defRPr/>
            </a:pPr>
            <a:r>
              <a:rPr kumimoji="0" lang="zh-TW" altLang="en-US" sz="1200" b="0" i="0" u="none" strike="noStrike" kern="0" cap="none" spc="0" normalizeH="0" baseline="0" noProof="0" dirty="0">
                <a:ln>
                  <a:noFill/>
                </a:ln>
                <a:solidFill>
                  <a:srgbClr val="000000"/>
                </a:solidFill>
                <a:effectLst/>
                <a:uLnTx/>
                <a:uFillTx/>
                <a:latin typeface="新細明體" panose="02020500000000000000" pitchFamily="18" charset="-120"/>
                <a:ea typeface="新細明體" panose="02020500000000000000" pitchFamily="18" charset="-120"/>
                <a:cs typeface="Arial"/>
                <a:sym typeface="Arial"/>
              </a:rPr>
              <a:t>重點：正式定義和認識什麼是資訊穩私及資訊隱私權</a:t>
            </a:r>
            <a:endParaRPr kumimoji="0" lang="en-US" altLang="zh-TW" sz="1200" b="0" i="0" u="none" strike="noStrike" kern="0" cap="none" spc="0" normalizeH="0" baseline="0" noProof="0" dirty="0">
              <a:ln>
                <a:noFill/>
              </a:ln>
              <a:solidFill>
                <a:srgbClr val="000000"/>
              </a:solidFill>
              <a:effectLst/>
              <a:uLnTx/>
              <a:uFillTx/>
              <a:latin typeface="新細明體" panose="02020500000000000000" pitchFamily="18" charset="-120"/>
              <a:ea typeface="新細明體" panose="02020500000000000000" pitchFamily="18" charset="-120"/>
              <a:cs typeface="Arial"/>
              <a:sym typeface="Arial"/>
            </a:endParaRPr>
          </a:p>
          <a:p>
            <a:pPr marL="0" marR="0" lvl="0" indent="0" algn="l" defTabSz="914400" rtl="0" eaLnBrk="1" fontAlgn="auto" latinLnBrk="0" hangingPunct="1">
              <a:lnSpc>
                <a:spcPct val="150000"/>
              </a:lnSpc>
              <a:spcBef>
                <a:spcPts val="0"/>
              </a:spcBef>
              <a:spcAft>
                <a:spcPts val="0"/>
              </a:spcAft>
              <a:buClr>
                <a:srgbClr val="000000"/>
              </a:buClr>
              <a:buSzPts val="1100"/>
              <a:buFont typeface="+mj-lt"/>
              <a:buNone/>
              <a:tabLst/>
              <a:defRPr/>
            </a:pPr>
            <a:r>
              <a:rPr kumimoji="0" lang="en-US" altLang="zh-TW" sz="1200" b="0" i="0" u="none" strike="noStrike" kern="0" cap="none" spc="0" normalizeH="0" baseline="0" noProof="0" dirty="0">
                <a:ln>
                  <a:noFill/>
                </a:ln>
                <a:solidFill>
                  <a:srgbClr val="000000"/>
                </a:solidFill>
                <a:effectLst/>
                <a:uLnTx/>
                <a:uFillTx/>
                <a:latin typeface="新細明體" panose="02020500000000000000" pitchFamily="18" charset="-120"/>
                <a:ea typeface="新細明體" panose="02020500000000000000" pitchFamily="18" charset="-120"/>
                <a:cs typeface="Arial"/>
                <a:sym typeface="Arial"/>
              </a:rPr>
              <a:t>1.</a:t>
            </a:r>
            <a:r>
              <a:rPr kumimoji="0" lang="zh-TW" altLang="en-US" sz="1200" b="0" i="0" u="none" strike="noStrike" kern="0" cap="none" spc="0" normalizeH="0" baseline="0" noProof="0" dirty="0">
                <a:ln>
                  <a:noFill/>
                </a:ln>
                <a:solidFill>
                  <a:srgbClr val="000000"/>
                </a:solidFill>
                <a:effectLst/>
                <a:uLnTx/>
                <a:uFillTx/>
                <a:latin typeface="新細明體" panose="02020500000000000000" pitchFamily="18" charset="-120"/>
                <a:ea typeface="新細明體" panose="02020500000000000000" pitchFamily="18" charset="-120"/>
                <a:cs typeface="Arial"/>
                <a:sym typeface="Arial"/>
              </a:rPr>
              <a:t> </a:t>
            </a:r>
            <a:r>
              <a:rPr kumimoji="0" lang="zh-TW" altLang="en-US" sz="1200" b="0" i="0" u="none" strike="noStrike" kern="1200" cap="none" spc="0" normalizeH="0" baseline="0" noProof="0" dirty="0">
                <a:ln>
                  <a:noFill/>
                </a:ln>
                <a:solidFill>
                  <a:srgbClr val="3C3C3C"/>
                </a:solidFill>
                <a:effectLst/>
                <a:uLnTx/>
                <a:uFillTx/>
                <a:latin typeface="新細明體" panose="02020500000000000000" pitchFamily="18" charset="-120"/>
                <a:ea typeface="新細明體" panose="02020500000000000000" pitchFamily="18" charset="-120"/>
                <a:cs typeface="+mn-cs"/>
              </a:rPr>
              <a:t>司法院大法官釋字第</a:t>
            </a:r>
            <a:r>
              <a:rPr kumimoji="0" lang="en-US" altLang="zh-TW" sz="1200" b="0" i="0" u="none" strike="noStrike" kern="1200" cap="none" spc="0" normalizeH="0" baseline="0" noProof="0" dirty="0">
                <a:ln>
                  <a:noFill/>
                </a:ln>
                <a:solidFill>
                  <a:srgbClr val="3C3C3C"/>
                </a:solidFill>
                <a:effectLst/>
                <a:uLnTx/>
                <a:uFillTx/>
                <a:latin typeface="新細明體" panose="02020500000000000000" pitchFamily="18" charset="-120"/>
                <a:ea typeface="新細明體" panose="02020500000000000000" pitchFamily="18" charset="-120"/>
                <a:cs typeface="+mn-cs"/>
              </a:rPr>
              <a:t>603</a:t>
            </a:r>
            <a:r>
              <a:rPr kumimoji="0" lang="zh-TW" altLang="en-US" sz="1200" b="0" i="0" u="none" strike="noStrike" kern="1200" cap="none" spc="0" normalizeH="0" baseline="0" noProof="0" dirty="0">
                <a:ln>
                  <a:noFill/>
                </a:ln>
                <a:solidFill>
                  <a:srgbClr val="3C3C3C"/>
                </a:solidFill>
                <a:effectLst/>
                <a:uLnTx/>
                <a:uFillTx/>
                <a:latin typeface="新細明體" panose="02020500000000000000" pitchFamily="18" charset="-120"/>
                <a:ea typeface="新細明體" panose="02020500000000000000" pitchFamily="18" charset="-120"/>
                <a:cs typeface="+mn-cs"/>
              </a:rPr>
              <a:t>號解釋中，首次提到隱私權受</a:t>
            </a:r>
            <a:r>
              <a:rPr kumimoji="0" lang="en-US" altLang="zh-TW" sz="1200" b="0" i="0" u="none" strike="noStrike" kern="1200" cap="none" spc="0" normalizeH="0" baseline="0" noProof="0" dirty="0">
                <a:ln>
                  <a:noFill/>
                </a:ln>
                <a:solidFill>
                  <a:srgbClr val="3C3C3C"/>
                </a:solidFill>
                <a:effectLst/>
                <a:uLnTx/>
                <a:uFillTx/>
                <a:latin typeface="新細明體" panose="02020500000000000000" pitchFamily="18" charset="-120"/>
                <a:ea typeface="新細明體" panose="02020500000000000000" pitchFamily="18" charset="-120"/>
                <a:cs typeface="+mn-cs"/>
              </a:rPr>
              <a:t>《</a:t>
            </a:r>
            <a:r>
              <a:rPr kumimoji="0" lang="zh-TW" altLang="en-US" sz="1200" b="0" i="0" u="none" strike="noStrike" kern="1200" cap="none" spc="0" normalizeH="0" baseline="0" noProof="0" dirty="0">
                <a:ln>
                  <a:noFill/>
                </a:ln>
                <a:solidFill>
                  <a:srgbClr val="3C3C3C"/>
                </a:solidFill>
                <a:effectLst/>
                <a:uLnTx/>
                <a:uFillTx/>
                <a:latin typeface="新細明體" panose="02020500000000000000" pitchFamily="18" charset="-120"/>
                <a:ea typeface="新細明體" panose="02020500000000000000" pitchFamily="18" charset="-120"/>
                <a:cs typeface="+mn-cs"/>
              </a:rPr>
              <a:t>憲法</a:t>
            </a:r>
            <a:r>
              <a:rPr kumimoji="0" lang="en-US" altLang="zh-TW" sz="1200" b="0" i="0" u="none" strike="noStrike" kern="1200" cap="none" spc="0" normalizeH="0" baseline="0" noProof="0" dirty="0">
                <a:ln>
                  <a:noFill/>
                </a:ln>
                <a:solidFill>
                  <a:srgbClr val="3C3C3C"/>
                </a:solidFill>
                <a:effectLst/>
                <a:uLnTx/>
                <a:uFillTx/>
                <a:latin typeface="新細明體" panose="02020500000000000000" pitchFamily="18" charset="-120"/>
                <a:ea typeface="新細明體" panose="02020500000000000000" pitchFamily="18" charset="-120"/>
                <a:cs typeface="+mn-cs"/>
              </a:rPr>
              <a:t>》</a:t>
            </a:r>
            <a:r>
              <a:rPr kumimoji="0" lang="zh-TW" altLang="en-US" sz="1200" b="0" i="0" u="none" strike="noStrike" kern="1200" cap="none" spc="0" normalizeH="0" baseline="0" noProof="0" dirty="0">
                <a:ln>
                  <a:noFill/>
                </a:ln>
                <a:solidFill>
                  <a:srgbClr val="3C3C3C"/>
                </a:solidFill>
                <a:effectLst/>
                <a:uLnTx/>
                <a:uFillTx/>
                <a:latin typeface="新細明體" panose="02020500000000000000" pitchFamily="18" charset="-120"/>
                <a:ea typeface="新細明體" panose="02020500000000000000" pitchFamily="18" charset="-120"/>
                <a:cs typeface="+mn-cs"/>
              </a:rPr>
              <a:t>第</a:t>
            </a:r>
            <a:r>
              <a:rPr kumimoji="0" lang="en-US" altLang="zh-TW" sz="1200" b="0" i="0" u="none" strike="noStrike" kern="1200" cap="none" spc="0" normalizeH="0" baseline="0" noProof="0" dirty="0">
                <a:ln>
                  <a:noFill/>
                </a:ln>
                <a:solidFill>
                  <a:srgbClr val="3C3C3C"/>
                </a:solidFill>
                <a:effectLst/>
                <a:uLnTx/>
                <a:uFillTx/>
                <a:latin typeface="新細明體" panose="02020500000000000000" pitchFamily="18" charset="-120"/>
                <a:ea typeface="新細明體" panose="02020500000000000000" pitchFamily="18" charset="-120"/>
                <a:cs typeface="+mn-cs"/>
              </a:rPr>
              <a:t>22</a:t>
            </a:r>
            <a:r>
              <a:rPr kumimoji="0" lang="zh-TW" altLang="en-US" sz="1200" b="0" i="0" u="none" strike="noStrike" kern="1200" cap="none" spc="0" normalizeH="0" baseline="0" noProof="0" dirty="0">
                <a:ln>
                  <a:noFill/>
                </a:ln>
                <a:solidFill>
                  <a:srgbClr val="3C3C3C"/>
                </a:solidFill>
                <a:effectLst/>
                <a:uLnTx/>
                <a:uFillTx/>
                <a:latin typeface="新細明體" panose="02020500000000000000" pitchFamily="18" charset="-120"/>
                <a:ea typeface="新細明體" panose="02020500000000000000" pitchFamily="18" charset="-120"/>
                <a:cs typeface="+mn-cs"/>
              </a:rPr>
              <a:t>條保障：</a:t>
            </a:r>
          </a:p>
          <a:p>
            <a:pPr marL="0" marR="0" lvl="0" indent="0" algn="l" defTabSz="914400" rtl="0" eaLnBrk="1" fontAlgn="base" latinLnBrk="0" hangingPunct="1">
              <a:lnSpc>
                <a:spcPct val="100000"/>
              </a:lnSpc>
              <a:spcBef>
                <a:spcPts val="0"/>
              </a:spcBef>
              <a:spcAft>
                <a:spcPts val="0"/>
              </a:spcAft>
              <a:buClrTx/>
              <a:buSzTx/>
              <a:buFontTx/>
              <a:buNone/>
              <a:tabLst/>
              <a:defRPr/>
            </a:pPr>
            <a:r>
              <a:rPr kumimoji="0" lang="zh-TW" altLang="en-US" sz="1200" b="0" i="0" u="none" strike="noStrike" kern="1200" cap="none" spc="0" normalizeH="0" baseline="0" noProof="0" dirty="0">
                <a:ln>
                  <a:noFill/>
                </a:ln>
                <a:solidFill>
                  <a:srgbClr val="3C3C3C"/>
                </a:solidFill>
                <a:effectLst/>
                <a:uLnTx/>
                <a:uFillTx/>
                <a:latin typeface="新細明體" panose="02020500000000000000" pitchFamily="18" charset="-120"/>
                <a:ea typeface="新細明體" panose="02020500000000000000" pitchFamily="18" charset="-120"/>
                <a:cs typeface="+mn-cs"/>
              </a:rPr>
              <a:t>其中隱私權雖非憲法明文列舉之權利，惟基於人性尊嚴與個人主體性之維護及人格發展之完整，並為保障個人生活秘密空間免於他人侵擾及個人資料之自主控制，隱私權乃為不可或缺之基本權利，而受憲法第二十二條所保障（本院釋字第五〇九號、第五三五號解釋參照）。</a:t>
            </a:r>
          </a:p>
          <a:p>
            <a:pPr marL="0" marR="0" lvl="0" indent="0" algn="just" defTabSz="914400" rtl="0" eaLnBrk="1" fontAlgn="base" latinLnBrk="0" hangingPunct="1">
              <a:lnSpc>
                <a:spcPct val="100000"/>
              </a:lnSpc>
              <a:spcBef>
                <a:spcPts val="0"/>
              </a:spcBef>
              <a:spcAft>
                <a:spcPts val="0"/>
              </a:spcAft>
              <a:buClrTx/>
              <a:buSzTx/>
              <a:buFontTx/>
              <a:buNone/>
              <a:tabLst/>
              <a:defRPr/>
            </a:pPr>
            <a:r>
              <a:rPr kumimoji="0" lang="en-US" altLang="zh-TW" sz="1200" b="1" i="0" u="none" strike="noStrike" kern="1200" cap="none" spc="0" normalizeH="0" baseline="0" noProof="0" dirty="0">
                <a:ln>
                  <a:noFill/>
                </a:ln>
                <a:solidFill>
                  <a:srgbClr val="3C3C3C"/>
                </a:solidFill>
                <a:effectLst/>
                <a:uLnTx/>
                <a:uFillTx/>
                <a:latin typeface="新細明體" panose="02020500000000000000" pitchFamily="18" charset="-120"/>
                <a:ea typeface="新細明體" panose="02020500000000000000" pitchFamily="18" charset="-120"/>
                <a:cs typeface="+mn-cs"/>
              </a:rPr>
              <a:t>2.</a:t>
            </a:r>
            <a:r>
              <a:rPr kumimoji="0" lang="zh-TW" altLang="en-US" sz="1200" b="1" i="0" u="none" strike="noStrike" kern="1200" cap="none" spc="0" normalizeH="0" baseline="0" noProof="0" dirty="0">
                <a:ln>
                  <a:noFill/>
                </a:ln>
                <a:solidFill>
                  <a:srgbClr val="3C3C3C"/>
                </a:solidFill>
                <a:effectLst/>
                <a:uLnTx/>
                <a:uFillTx/>
                <a:latin typeface="新細明體" panose="02020500000000000000" pitchFamily="18" charset="-120"/>
                <a:ea typeface="新細明體" panose="02020500000000000000" pitchFamily="18" charset="-120"/>
                <a:cs typeface="+mn-cs"/>
              </a:rPr>
              <a:t>由上述，我們歸納出四種隱私權</a:t>
            </a:r>
            <a:endParaRPr kumimoji="0" lang="en-US" altLang="zh-TW" sz="1200" b="1" i="0" u="none" strike="noStrike" kern="1200" cap="none" spc="0" normalizeH="0" baseline="0" noProof="0" dirty="0">
              <a:ln>
                <a:noFill/>
              </a:ln>
              <a:solidFill>
                <a:srgbClr val="3C3C3C"/>
              </a:solidFill>
              <a:effectLst/>
              <a:uLnTx/>
              <a:uFillTx/>
              <a:latin typeface="新細明體" panose="02020500000000000000" pitchFamily="18" charset="-120"/>
              <a:ea typeface="新細明體" panose="02020500000000000000" pitchFamily="18" charset="-120"/>
              <a:cs typeface="+mn-cs"/>
            </a:endParaRPr>
          </a:p>
          <a:p>
            <a:pPr marL="0" marR="0" lvl="0" indent="0" algn="just" defTabSz="914400" rtl="0" eaLnBrk="1" fontAlgn="base" latinLnBrk="0" hangingPunct="1">
              <a:lnSpc>
                <a:spcPct val="100000"/>
              </a:lnSpc>
              <a:spcBef>
                <a:spcPts val="0"/>
              </a:spcBef>
              <a:spcAft>
                <a:spcPts val="0"/>
              </a:spcAft>
              <a:buClrTx/>
              <a:buSzTx/>
              <a:buFontTx/>
              <a:buNone/>
              <a:tabLst/>
              <a:defRPr/>
            </a:pPr>
            <a:r>
              <a:rPr kumimoji="0" lang="en-US" altLang="zh-TW" sz="1200" b="1" i="0" u="none" strike="noStrike" kern="1200" cap="none" spc="0" normalizeH="0" baseline="0" noProof="0" dirty="0">
                <a:ln>
                  <a:noFill/>
                </a:ln>
                <a:solidFill>
                  <a:srgbClr val="3C3C3C"/>
                </a:solidFill>
                <a:effectLst/>
                <a:uLnTx/>
                <a:uFillTx/>
                <a:latin typeface="新細明體" panose="02020500000000000000" pitchFamily="18" charset="-120"/>
                <a:ea typeface="新細明體" panose="02020500000000000000" pitchFamily="18" charset="-120"/>
                <a:cs typeface="+mn-cs"/>
              </a:rPr>
              <a:t>(1).</a:t>
            </a:r>
            <a:r>
              <a:rPr kumimoji="0" lang="zh-TW" altLang="en-US" sz="1200" b="1" i="0" u="none" strike="noStrike" kern="1200" cap="none" spc="0" normalizeH="0" baseline="0" noProof="0" dirty="0">
                <a:ln>
                  <a:noFill/>
                </a:ln>
                <a:solidFill>
                  <a:srgbClr val="3C3C3C"/>
                </a:solidFill>
                <a:effectLst/>
                <a:uLnTx/>
                <a:uFillTx/>
                <a:latin typeface="新細明體" panose="02020500000000000000" pitchFamily="18" charset="-120"/>
                <a:ea typeface="新細明體" panose="02020500000000000000" pitchFamily="18" charset="-120"/>
                <a:cs typeface="+mn-cs"/>
              </a:rPr>
              <a:t>資訊隱私權：</a:t>
            </a:r>
            <a:r>
              <a:rPr kumimoji="0" lang="zh-TW" altLang="en-US" sz="1200" b="0" i="0" u="none" strike="noStrike" kern="1200" cap="none" spc="0" normalizeH="0" baseline="0" noProof="0" dirty="0">
                <a:ln>
                  <a:noFill/>
                </a:ln>
                <a:solidFill>
                  <a:srgbClr val="3C3C3C"/>
                </a:solidFill>
                <a:effectLst/>
                <a:uLnTx/>
                <a:uFillTx/>
                <a:latin typeface="新細明體" panose="02020500000000000000" pitchFamily="18" charset="-120"/>
                <a:ea typeface="新細明體" panose="02020500000000000000" pitchFamily="18" charset="-120"/>
                <a:cs typeface="+mn-cs"/>
              </a:rPr>
              <a:t>資料的權利，例如決定何時、何地、對何人揭露自己個人資料。</a:t>
            </a:r>
            <a:endParaRPr kumimoji="0" lang="en-US" altLang="zh-TW" sz="1200" b="0" i="0" u="none" strike="noStrike" kern="1200" cap="none" spc="0" normalizeH="0" baseline="0" noProof="0" dirty="0">
              <a:ln>
                <a:noFill/>
              </a:ln>
              <a:solidFill>
                <a:srgbClr val="3C3C3C"/>
              </a:solidFill>
              <a:effectLst/>
              <a:uLnTx/>
              <a:uFillTx/>
              <a:latin typeface="新細明體" panose="02020500000000000000" pitchFamily="18" charset="-120"/>
              <a:ea typeface="新細明體" panose="02020500000000000000" pitchFamily="18" charset="-120"/>
              <a:cs typeface="+mn-cs"/>
            </a:endParaRPr>
          </a:p>
          <a:p>
            <a:pPr marL="0" marR="0" lvl="0" indent="0" algn="just" defTabSz="914400" rtl="0" eaLnBrk="1" fontAlgn="base" latinLnBrk="0" hangingPunct="1">
              <a:lnSpc>
                <a:spcPct val="100000"/>
              </a:lnSpc>
              <a:spcBef>
                <a:spcPts val="0"/>
              </a:spcBef>
              <a:spcAft>
                <a:spcPts val="0"/>
              </a:spcAft>
              <a:buClrTx/>
              <a:buSzTx/>
              <a:buFontTx/>
              <a:buNone/>
              <a:tabLst/>
              <a:defRPr/>
            </a:pPr>
            <a:r>
              <a:rPr kumimoji="0" lang="en-US" altLang="zh-TW" sz="1200" b="0" i="0" u="none" strike="noStrike" kern="1200" cap="none" spc="0" normalizeH="0" baseline="0" noProof="0" dirty="0">
                <a:ln>
                  <a:noFill/>
                </a:ln>
                <a:solidFill>
                  <a:srgbClr val="3C3C3C"/>
                </a:solidFill>
                <a:effectLst/>
                <a:uLnTx/>
                <a:uFillTx/>
                <a:latin typeface="新細明體" panose="02020500000000000000" pitchFamily="18" charset="-120"/>
                <a:ea typeface="新細明體" panose="02020500000000000000" pitchFamily="18" charset="-120"/>
                <a:cs typeface="+mn-cs"/>
              </a:rPr>
              <a:t>(2)</a:t>
            </a:r>
            <a:r>
              <a:rPr kumimoji="0" lang="zh-TW" altLang="en-US" sz="1200" b="0" i="0" u="none" strike="noStrike" kern="1200" cap="none" spc="0" normalizeH="0" baseline="0" noProof="0" dirty="0">
                <a:ln>
                  <a:noFill/>
                </a:ln>
                <a:solidFill>
                  <a:srgbClr val="3C3C3C"/>
                </a:solidFill>
                <a:effectLst/>
                <a:uLnTx/>
                <a:uFillTx/>
                <a:latin typeface="新細明體" panose="02020500000000000000" pitchFamily="18" charset="-120"/>
                <a:ea typeface="新細明體" panose="02020500000000000000" pitchFamily="18" charset="-120"/>
                <a:cs typeface="+mn-cs"/>
              </a:rPr>
              <a:t>空間隱私權。</a:t>
            </a:r>
            <a:endParaRPr kumimoji="0" lang="en-US" altLang="zh-TW" sz="1200" b="0" i="0" u="none" strike="noStrike" kern="1200" cap="none" spc="0" normalizeH="0" baseline="0" noProof="0" dirty="0">
              <a:ln>
                <a:noFill/>
              </a:ln>
              <a:solidFill>
                <a:srgbClr val="3C3C3C"/>
              </a:solidFill>
              <a:effectLst/>
              <a:uLnTx/>
              <a:uFillTx/>
              <a:latin typeface="新細明體" panose="02020500000000000000" pitchFamily="18" charset="-120"/>
              <a:ea typeface="新細明體" panose="02020500000000000000" pitchFamily="18" charset="-120"/>
              <a:cs typeface="+mn-cs"/>
            </a:endParaRPr>
          </a:p>
          <a:p>
            <a:pPr marL="0" marR="0" lvl="0" indent="0" algn="just" defTabSz="914400" rtl="0" eaLnBrk="1" fontAlgn="base" latinLnBrk="0" hangingPunct="1">
              <a:lnSpc>
                <a:spcPct val="100000"/>
              </a:lnSpc>
              <a:spcBef>
                <a:spcPts val="0"/>
              </a:spcBef>
              <a:spcAft>
                <a:spcPts val="0"/>
              </a:spcAft>
              <a:buClrTx/>
              <a:buSzTx/>
              <a:buFontTx/>
              <a:buNone/>
              <a:tabLst/>
              <a:defRPr/>
            </a:pPr>
            <a:r>
              <a:rPr kumimoji="0" lang="en-US" altLang="zh-TW" sz="1200" b="0" i="0" u="none" strike="noStrike" kern="1200" cap="none" spc="0" normalizeH="0" baseline="0" noProof="0" dirty="0">
                <a:ln>
                  <a:noFill/>
                </a:ln>
                <a:solidFill>
                  <a:srgbClr val="3C3C3C"/>
                </a:solidFill>
                <a:effectLst/>
                <a:uLnTx/>
                <a:uFillTx/>
                <a:latin typeface="新細明體" panose="02020500000000000000" pitchFamily="18" charset="-120"/>
                <a:ea typeface="新細明體" panose="02020500000000000000" pitchFamily="18" charset="-120"/>
                <a:cs typeface="+mn-cs"/>
              </a:rPr>
              <a:t>(3).</a:t>
            </a:r>
            <a:r>
              <a:rPr kumimoji="0" lang="zh-TW" altLang="en-US" sz="1200" b="0" i="0" u="none" strike="noStrike" kern="1200" cap="none" spc="0" normalizeH="0" baseline="0" noProof="0" dirty="0">
                <a:ln>
                  <a:noFill/>
                </a:ln>
                <a:solidFill>
                  <a:srgbClr val="3C3C3C"/>
                </a:solidFill>
                <a:effectLst/>
                <a:uLnTx/>
                <a:uFillTx/>
                <a:latin typeface="新細明體" panose="02020500000000000000" pitchFamily="18" charset="-120"/>
                <a:ea typeface="新細明體" panose="02020500000000000000" pitchFamily="18" charset="-120"/>
                <a:cs typeface="+mn-cs"/>
              </a:rPr>
              <a:t>秘蜜通訊隱私權</a:t>
            </a:r>
            <a:endParaRPr kumimoji="0" lang="en-US" altLang="zh-TW" sz="1200" b="0" i="0" u="none" strike="noStrike" kern="1200" cap="none" spc="0" normalizeH="0" baseline="0" noProof="0" dirty="0">
              <a:ln>
                <a:noFill/>
              </a:ln>
              <a:solidFill>
                <a:srgbClr val="3C3C3C"/>
              </a:solidFill>
              <a:effectLst/>
              <a:uLnTx/>
              <a:uFillTx/>
              <a:latin typeface="新細明體" panose="02020500000000000000" pitchFamily="18" charset="-120"/>
              <a:ea typeface="新細明體" panose="02020500000000000000" pitchFamily="18" charset="-120"/>
              <a:cs typeface="+mn-cs"/>
            </a:endParaRPr>
          </a:p>
          <a:p>
            <a:pPr marL="0" marR="0" lvl="0" indent="0" algn="just" defTabSz="914400" rtl="0" eaLnBrk="1" fontAlgn="base" latinLnBrk="0" hangingPunct="1">
              <a:lnSpc>
                <a:spcPct val="100000"/>
              </a:lnSpc>
              <a:spcBef>
                <a:spcPts val="0"/>
              </a:spcBef>
              <a:spcAft>
                <a:spcPts val="0"/>
              </a:spcAft>
              <a:buClrTx/>
              <a:buSzTx/>
              <a:buFontTx/>
              <a:buNone/>
              <a:tabLst/>
              <a:defRPr/>
            </a:pPr>
            <a:r>
              <a:rPr kumimoji="0" lang="en-US" altLang="zh-TW" sz="1200" b="0" i="0" u="none" strike="noStrike" kern="1200" cap="none" spc="0" normalizeH="0" baseline="0" noProof="0" dirty="0">
                <a:ln>
                  <a:noFill/>
                </a:ln>
                <a:solidFill>
                  <a:srgbClr val="3C3C3C"/>
                </a:solidFill>
                <a:effectLst/>
                <a:uLnTx/>
                <a:uFillTx/>
                <a:latin typeface="新細明體" panose="02020500000000000000" pitchFamily="18" charset="-120"/>
                <a:ea typeface="新細明體" panose="02020500000000000000" pitchFamily="18" charset="-120"/>
                <a:cs typeface="+mn-cs"/>
              </a:rPr>
              <a:t>(4).</a:t>
            </a:r>
            <a:r>
              <a:rPr kumimoji="0" lang="zh-TW" altLang="en-US" sz="1200" b="0" i="0" u="none" strike="noStrike" kern="1200" cap="none" spc="0" normalizeH="0" baseline="0" noProof="0" dirty="0">
                <a:ln>
                  <a:noFill/>
                </a:ln>
                <a:solidFill>
                  <a:srgbClr val="3C3C3C"/>
                </a:solidFill>
                <a:effectLst/>
                <a:uLnTx/>
                <a:uFillTx/>
                <a:latin typeface="新細明體" panose="02020500000000000000" pitchFamily="18" charset="-120"/>
                <a:ea typeface="新細明體" panose="02020500000000000000" pitchFamily="18" charset="-120"/>
                <a:cs typeface="+mn-cs"/>
              </a:rPr>
              <a:t>生活私密隱私權。</a:t>
            </a:r>
            <a:endParaRPr kumimoji="0" lang="en-US" altLang="zh-TW" sz="1200" b="0" i="0" u="none" strike="noStrike" kern="1200" cap="none" spc="0" normalizeH="0" baseline="0" noProof="0" dirty="0">
              <a:ln>
                <a:noFill/>
              </a:ln>
              <a:solidFill>
                <a:srgbClr val="3C3C3C"/>
              </a:solidFill>
              <a:effectLst/>
              <a:uLnTx/>
              <a:uFillTx/>
              <a:latin typeface="新細明體" panose="02020500000000000000" pitchFamily="18" charset="-120"/>
              <a:ea typeface="新細明體" panose="02020500000000000000" pitchFamily="18" charset="-120"/>
              <a:cs typeface="+mn-cs"/>
            </a:endParaRPr>
          </a:p>
          <a:p>
            <a:pPr marL="0" marR="0" lvl="0" indent="0" algn="just" defTabSz="914400" rtl="0" eaLnBrk="1" fontAlgn="base" latinLnBrk="0" hangingPunct="1">
              <a:lnSpc>
                <a:spcPct val="100000"/>
              </a:lnSpc>
              <a:spcBef>
                <a:spcPts val="0"/>
              </a:spcBef>
              <a:spcAft>
                <a:spcPts val="0"/>
              </a:spcAft>
              <a:buClrTx/>
              <a:buSzTx/>
              <a:buFontTx/>
              <a:buNone/>
              <a:tabLst/>
              <a:defRPr/>
            </a:pPr>
            <a:endParaRPr kumimoji="0" lang="zh-TW" altLang="en-US" sz="2000" b="0" i="0" u="none" strike="noStrike" kern="1200" cap="none" spc="0" normalizeH="0" baseline="0" noProof="0" dirty="0">
              <a:ln>
                <a:noFill/>
              </a:ln>
              <a:solidFill>
                <a:srgbClr val="3C3C3C"/>
              </a:solidFill>
              <a:effectLst/>
              <a:uLnTx/>
              <a:uFillTx/>
              <a:latin typeface="微軟正黑體" panose="020B0604030504040204" pitchFamily="34" charset="-120"/>
              <a:ea typeface="微軟正黑體" panose="020B0604030504040204" pitchFamily="34" charset="-120"/>
              <a:cs typeface="+mn-cs"/>
            </a:endParaRPr>
          </a:p>
          <a:p>
            <a:pPr marL="0" marR="0" lvl="0" indent="0" algn="l" defTabSz="914400" rtl="0" eaLnBrk="1" fontAlgn="auto" latinLnBrk="0" hangingPunct="1">
              <a:lnSpc>
                <a:spcPct val="150000"/>
              </a:lnSpc>
              <a:spcBef>
                <a:spcPts val="0"/>
              </a:spcBef>
              <a:spcAft>
                <a:spcPts val="0"/>
              </a:spcAft>
              <a:buClr>
                <a:srgbClr val="000000"/>
              </a:buClr>
              <a:buSzPts val="1100"/>
              <a:buFont typeface="+mj-lt"/>
              <a:buNone/>
              <a:tabLst/>
              <a:defRPr/>
            </a:pPr>
            <a:endParaRPr kumimoji="0" lang="en-US" altLang="zh-TW" sz="1400" b="0" i="0" u="none" strike="noStrike" kern="0" cap="none" spc="0" normalizeH="0" baseline="0" noProof="0" dirty="0">
              <a:ln>
                <a:noFill/>
              </a:ln>
              <a:solidFill>
                <a:srgbClr val="000000"/>
              </a:solidFill>
              <a:effectLst/>
              <a:uLnTx/>
              <a:uFillTx/>
              <a:latin typeface="新細明體" panose="02020500000000000000" pitchFamily="18" charset="-120"/>
              <a:ea typeface="+mn-ea"/>
              <a:cs typeface="Arial"/>
              <a:sym typeface="Arial"/>
            </a:endParaRPr>
          </a:p>
        </p:txBody>
      </p:sp>
      <p:sp>
        <p:nvSpPr>
          <p:cNvPr id="4" name="投影片編號版面配置區 3"/>
          <p:cNvSpPr>
            <a:spLocks noGrp="1"/>
          </p:cNvSpPr>
          <p:nvPr>
            <p:ph type="sldNum" sz="quarter" idx="10"/>
          </p:nvPr>
        </p:nvSpPr>
        <p:spPr/>
        <p:txBody>
          <a:bodyPr/>
          <a:lstStyle/>
          <a:p>
            <a:fld id="{13ED165D-6EF8-47B9-8FC7-1D09D9A36077}" type="slidenum">
              <a:rPr lang="zh-TW" altLang="en-US" smtClean="0"/>
              <a:t>16</a:t>
            </a:fld>
            <a:endParaRPr lang="zh-TW" altLang="en-US"/>
          </a:p>
        </p:txBody>
      </p:sp>
    </p:spTree>
    <p:extLst>
      <p:ext uri="{BB962C8B-B14F-4D97-AF65-F5344CB8AC3E}">
        <p14:creationId xmlns:p14="http://schemas.microsoft.com/office/powerpoint/2010/main" val="50766043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TW" altLang="en-US" sz="1200" b="0" i="0" u="none" strike="noStrike" kern="1200" cap="none" spc="0" normalizeH="0" baseline="0" noProof="0" dirty="0">
                <a:ln>
                  <a:noFill/>
                </a:ln>
                <a:solidFill>
                  <a:prstClr val="black"/>
                </a:solidFill>
                <a:effectLst/>
                <a:uLnTx/>
                <a:uFillTx/>
                <a:latin typeface="Calibri" panose="020F0502020204030204"/>
                <a:ea typeface="新細明體" panose="02020500000000000000" pitchFamily="18" charset="-120"/>
                <a:cs typeface="+mn-cs"/>
              </a:rPr>
              <a:t>發展活動三：如何保護我們的資訊隱私權</a:t>
            </a:r>
            <a:endParaRPr kumimoji="0" lang="en-US" altLang="zh-TW" sz="1200" b="0" i="0" u="none" strike="noStrike" kern="1200" cap="none" spc="0" normalizeH="0" baseline="0" noProof="0" dirty="0">
              <a:ln>
                <a:noFill/>
              </a:ln>
              <a:solidFill>
                <a:prstClr val="black"/>
              </a:solidFill>
              <a:effectLst/>
              <a:uLnTx/>
              <a:uFillTx/>
              <a:latin typeface="Calibri" panose="020F0502020204030204"/>
              <a:ea typeface="新細明體" panose="02020500000000000000" pitchFamily="18" charset="-120"/>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TW" sz="1200" b="0" i="0" u="none" strike="noStrike" kern="1200" cap="none" spc="0" normalizeH="0" baseline="0" noProof="0" dirty="0">
                <a:ln>
                  <a:noFill/>
                </a:ln>
                <a:solidFill>
                  <a:prstClr val="black"/>
                </a:solidFill>
                <a:effectLst/>
                <a:uLnTx/>
                <a:uFillTx/>
                <a:latin typeface="Calibri" panose="020F0502020204030204"/>
                <a:ea typeface="新細明體" panose="02020500000000000000" pitchFamily="18" charset="-120"/>
                <a:cs typeface="+mn-cs"/>
              </a:rPr>
              <a:t>1.</a:t>
            </a:r>
            <a:r>
              <a:rPr kumimoji="0" lang="zh-TW" altLang="en-US" sz="1200" b="0" i="0" u="none" strike="noStrike" kern="1200" cap="none" spc="0" normalizeH="0" baseline="0" noProof="0" dirty="0">
                <a:ln>
                  <a:noFill/>
                </a:ln>
                <a:solidFill>
                  <a:prstClr val="black"/>
                </a:solidFill>
                <a:effectLst/>
                <a:uLnTx/>
                <a:uFillTx/>
                <a:latin typeface="Calibri" panose="020F0502020204030204"/>
                <a:ea typeface="新細明體" panose="02020500000000000000" pitchFamily="18" charset="-120"/>
                <a:cs typeface="+mn-cs"/>
              </a:rPr>
              <a:t>提供個資前要做到三提問。</a:t>
            </a:r>
            <a:endParaRPr kumimoji="0" lang="en-US" altLang="zh-TW" sz="1200" b="0" i="0" u="none" strike="noStrike" kern="1200" cap="none" spc="0" normalizeH="0" baseline="0" noProof="0" dirty="0">
              <a:ln>
                <a:noFill/>
              </a:ln>
              <a:solidFill>
                <a:prstClr val="black"/>
              </a:solidFill>
              <a:effectLst/>
              <a:uLnTx/>
              <a:uFillTx/>
              <a:latin typeface="Calibri" panose="020F0502020204030204"/>
              <a:ea typeface="新細明體" panose="02020500000000000000" pitchFamily="18" charset="-120"/>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TW" sz="1200" b="0" i="0" u="none" strike="noStrike" kern="1200" cap="none" spc="0" normalizeH="0" baseline="0" noProof="0" dirty="0">
                <a:ln>
                  <a:noFill/>
                </a:ln>
                <a:solidFill>
                  <a:prstClr val="black"/>
                </a:solidFill>
                <a:effectLst/>
                <a:uLnTx/>
                <a:uFillTx/>
                <a:latin typeface="Calibri" panose="020F0502020204030204"/>
                <a:ea typeface="新細明體" panose="02020500000000000000" pitchFamily="18" charset="-120"/>
                <a:cs typeface="+mn-cs"/>
              </a:rPr>
              <a:t>2.</a:t>
            </a:r>
            <a:r>
              <a:rPr kumimoji="0" lang="zh-TW" altLang="en-US" sz="1200" b="0" i="0" u="none" strike="noStrike" kern="1200" cap="none" spc="0" normalizeH="0" baseline="0" noProof="0" dirty="0">
                <a:ln>
                  <a:noFill/>
                </a:ln>
                <a:solidFill>
                  <a:prstClr val="black"/>
                </a:solidFill>
                <a:effectLst/>
                <a:uLnTx/>
                <a:uFillTx/>
                <a:latin typeface="Calibri" panose="020F0502020204030204"/>
                <a:ea typeface="新細明體" panose="02020500000000000000" pitchFamily="18" charset="-120"/>
                <a:cs typeface="+mn-cs"/>
              </a:rPr>
              <a:t>個資被濫用後的補救、處理方法。</a:t>
            </a:r>
          </a:p>
        </p:txBody>
      </p:sp>
      <p:sp>
        <p:nvSpPr>
          <p:cNvPr id="4" name="投影片編號版面配置區 3"/>
          <p:cNvSpPr>
            <a:spLocks noGrp="1"/>
          </p:cNvSpPr>
          <p:nvPr>
            <p:ph type="sldNum" sz="quarter" idx="5"/>
          </p:nvPr>
        </p:nvSpPr>
        <p:spPr/>
        <p:txBody>
          <a:bodyPr/>
          <a:lstStyle/>
          <a:p>
            <a:fld id="{13ED165D-6EF8-47B9-8FC7-1D09D9A36077}" type="slidenum">
              <a:rPr lang="zh-TW" altLang="en-US" smtClean="0"/>
              <a:t>17</a:t>
            </a:fld>
            <a:endParaRPr lang="zh-TW" altLang="en-US"/>
          </a:p>
        </p:txBody>
      </p:sp>
    </p:spTree>
    <p:extLst>
      <p:ext uri="{BB962C8B-B14F-4D97-AF65-F5344CB8AC3E}">
        <p14:creationId xmlns:p14="http://schemas.microsoft.com/office/powerpoint/2010/main" val="13687671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TW" altLang="en-US" sz="1200" b="1" i="0" u="none" strike="noStrike" kern="0" cap="none" spc="0" normalizeH="0" baseline="0" noProof="0" dirty="0">
                <a:ln>
                  <a:noFill/>
                </a:ln>
                <a:solidFill>
                  <a:srgbClr val="000000"/>
                </a:solidFill>
                <a:effectLst/>
                <a:uLnTx/>
                <a:uFillTx/>
                <a:latin typeface="新細明體" panose="02020500000000000000" pitchFamily="18" charset="-120"/>
                <a:ea typeface="新細明體" panose="02020500000000000000" pitchFamily="18" charset="-120"/>
                <a:cs typeface="Arial"/>
                <a:sym typeface="Arial"/>
              </a:rPr>
              <a:t>學習目標</a:t>
            </a:r>
            <a:r>
              <a:rPr kumimoji="0" lang="en-US" altLang="zh-TW" sz="1200" b="1" i="0" u="none" strike="noStrike" kern="0" cap="none" spc="0" normalizeH="0" baseline="0" noProof="0" dirty="0">
                <a:ln>
                  <a:noFill/>
                </a:ln>
                <a:solidFill>
                  <a:srgbClr val="000000"/>
                </a:solidFill>
                <a:effectLst/>
                <a:uLnTx/>
                <a:uFillTx/>
                <a:latin typeface="新細明體" panose="02020500000000000000" pitchFamily="18" charset="-120"/>
                <a:ea typeface="新細明體" panose="02020500000000000000" pitchFamily="18" charset="-120"/>
                <a:cs typeface="Arial"/>
                <a:sym typeface="Arial"/>
              </a:rPr>
              <a:t>3.</a:t>
            </a:r>
            <a:r>
              <a:rPr kumimoji="0" lang="zh-TW" altLang="zh-TW" sz="1200" b="0" i="0" u="none" strike="noStrike" kern="0" cap="none" spc="0" normalizeH="0" baseline="0" noProof="0" dirty="0">
                <a:ln>
                  <a:noFill/>
                </a:ln>
                <a:solidFill>
                  <a:srgbClr val="000000"/>
                </a:solidFill>
                <a:effectLst/>
                <a:uLnTx/>
                <a:uFillTx/>
                <a:latin typeface="新細明體" panose="02020500000000000000" pitchFamily="18" charset="-120"/>
                <a:ea typeface="新細明體" panose="02020500000000000000" pitchFamily="18" charset="-120"/>
                <a:cs typeface="Verdana" panose="020B0604030504040204" pitchFamily="34" charset="0"/>
                <a:sym typeface="Arial"/>
              </a:rPr>
              <a:t>願意保護自己和他人的網路生活安全及隱私</a:t>
            </a:r>
            <a:endParaRPr kumimoji="0" lang="en-US" altLang="zh-TW" sz="1200" b="0" i="0" u="none" strike="noStrike" kern="0" cap="none" spc="0" normalizeH="0" baseline="0" noProof="0" dirty="0">
              <a:ln>
                <a:noFill/>
              </a:ln>
              <a:solidFill>
                <a:srgbClr val="000000"/>
              </a:solidFill>
              <a:effectLst/>
              <a:uLnTx/>
              <a:uFillTx/>
              <a:latin typeface="新細明體" panose="02020500000000000000" pitchFamily="18" charset="-120"/>
              <a:ea typeface="新細明體" panose="02020500000000000000" pitchFamily="18" charset="-120"/>
              <a:cs typeface="Verdana" panose="020B0604030504040204" pitchFamily="34" charset="0"/>
              <a:sym typeface="Arial"/>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TW" sz="1200" b="0" i="0" u="none" strike="noStrike" kern="0" cap="none" spc="0" normalizeH="0" baseline="0" noProof="0" dirty="0">
                <a:ln>
                  <a:noFill/>
                </a:ln>
                <a:solidFill>
                  <a:srgbClr val="000000"/>
                </a:solidFill>
                <a:effectLst/>
                <a:uLnTx/>
                <a:uFillTx/>
                <a:latin typeface="新細明體" panose="02020500000000000000" pitchFamily="18" charset="-120"/>
                <a:ea typeface="新細明體" panose="02020500000000000000" pitchFamily="18" charset="-120"/>
                <a:cs typeface="+mn-cs"/>
                <a:sym typeface="Arial"/>
              </a:rPr>
              <a:t>1.</a:t>
            </a:r>
            <a:r>
              <a:rPr kumimoji="0" lang="zh-TW" altLang="en-US" sz="1200" b="0" i="0" u="none" strike="noStrike" kern="1200" cap="none" spc="0" normalizeH="0" baseline="0" noProof="0" dirty="0">
                <a:ln>
                  <a:noFill/>
                </a:ln>
                <a:solidFill>
                  <a:prstClr val="black"/>
                </a:solidFill>
                <a:effectLst/>
                <a:uLnTx/>
                <a:uFillTx/>
                <a:latin typeface="Calibri" panose="020F0502020204030204"/>
                <a:ea typeface="新細明體" panose="02020500000000000000" pitchFamily="18" charset="-120"/>
                <a:cs typeface="+mn-cs"/>
              </a:rPr>
              <a:t>先用簡單的網路案例，說明三提問如何運用在這個例子中。</a:t>
            </a:r>
            <a:endParaRPr kumimoji="0" lang="en-US" altLang="zh-TW" sz="1200" b="0" i="0" u="none" strike="noStrike" kern="1200" cap="none" spc="0" normalizeH="0" baseline="0" noProof="0" dirty="0">
              <a:ln>
                <a:noFill/>
              </a:ln>
              <a:solidFill>
                <a:prstClr val="black"/>
              </a:solidFill>
              <a:effectLst/>
              <a:uLnTx/>
              <a:uFillTx/>
              <a:latin typeface="Calibri" panose="020F0502020204030204"/>
              <a:ea typeface="新細明體" panose="02020500000000000000" pitchFamily="18" charset="-120"/>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TW" sz="1200" b="0" i="0" u="none" strike="noStrike" kern="1200" cap="none" spc="0" normalizeH="0" baseline="0" noProof="0" dirty="0">
                <a:ln>
                  <a:noFill/>
                </a:ln>
                <a:solidFill>
                  <a:prstClr val="black"/>
                </a:solidFill>
                <a:effectLst/>
                <a:uLnTx/>
                <a:uFillTx/>
                <a:latin typeface="Calibri" panose="020F0502020204030204"/>
                <a:ea typeface="新細明體" panose="02020500000000000000" pitchFamily="18" charset="-120"/>
                <a:cs typeface="+mn-cs"/>
              </a:rPr>
              <a:t>2.</a:t>
            </a:r>
            <a:r>
              <a:rPr kumimoji="0" lang="zh-TW" altLang="en-US" sz="1200" b="0" i="0" u="none" strike="noStrike" kern="1200" cap="none" spc="0" normalizeH="0" baseline="0" noProof="0" dirty="0">
                <a:ln>
                  <a:noFill/>
                </a:ln>
                <a:solidFill>
                  <a:prstClr val="black"/>
                </a:solidFill>
                <a:effectLst/>
                <a:uLnTx/>
                <a:uFillTx/>
                <a:latin typeface="Calibri" panose="020F0502020204030204"/>
                <a:ea typeface="新細明體" panose="02020500000000000000" pitchFamily="18" charset="-120"/>
                <a:cs typeface="+mn-cs"/>
              </a:rPr>
              <a:t>再運用三提問的方式得到給或不給的結論。</a:t>
            </a:r>
          </a:p>
        </p:txBody>
      </p:sp>
      <p:sp>
        <p:nvSpPr>
          <p:cNvPr id="4" name="投影片編號版面配置區 3"/>
          <p:cNvSpPr>
            <a:spLocks noGrp="1"/>
          </p:cNvSpPr>
          <p:nvPr>
            <p:ph type="sldNum" sz="quarter" idx="5"/>
          </p:nvPr>
        </p:nvSpPr>
        <p:spPr/>
        <p:txBody>
          <a:bodyPr/>
          <a:lstStyle/>
          <a:p>
            <a:fld id="{13ED165D-6EF8-47B9-8FC7-1D09D9A36077}" type="slidenum">
              <a:rPr lang="zh-TW" altLang="en-US" smtClean="0"/>
              <a:t>18</a:t>
            </a:fld>
            <a:endParaRPr lang="zh-TW" altLang="en-US"/>
          </a:p>
        </p:txBody>
      </p:sp>
    </p:spTree>
    <p:extLst>
      <p:ext uri="{BB962C8B-B14F-4D97-AF65-F5344CB8AC3E}">
        <p14:creationId xmlns:p14="http://schemas.microsoft.com/office/powerpoint/2010/main" val="118754192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TW" altLang="en-US" sz="1200" b="1" i="0" u="none" strike="noStrike" kern="0" cap="none" spc="0" normalizeH="0" baseline="0" noProof="0" dirty="0">
                <a:ln>
                  <a:noFill/>
                </a:ln>
                <a:solidFill>
                  <a:srgbClr val="000000"/>
                </a:solidFill>
                <a:effectLst/>
                <a:uLnTx/>
                <a:uFillTx/>
                <a:latin typeface="新細明體" panose="02020500000000000000" pitchFamily="18" charset="-120"/>
                <a:ea typeface="新細明體" panose="02020500000000000000" pitchFamily="18" charset="-120"/>
                <a:cs typeface="Arial"/>
                <a:sym typeface="Arial"/>
              </a:rPr>
              <a:t>學習目標</a:t>
            </a:r>
            <a:r>
              <a:rPr kumimoji="0" lang="en-US" altLang="zh-TW" sz="1200" b="1" i="0" u="none" strike="noStrike" kern="0" cap="none" spc="0" normalizeH="0" baseline="0" noProof="0" dirty="0">
                <a:ln>
                  <a:noFill/>
                </a:ln>
                <a:solidFill>
                  <a:srgbClr val="000000"/>
                </a:solidFill>
                <a:effectLst/>
                <a:uLnTx/>
                <a:uFillTx/>
                <a:latin typeface="新細明體" panose="02020500000000000000" pitchFamily="18" charset="-120"/>
                <a:ea typeface="新細明體" panose="02020500000000000000" pitchFamily="18" charset="-120"/>
                <a:cs typeface="Arial"/>
                <a:sym typeface="Arial"/>
              </a:rPr>
              <a:t>3.</a:t>
            </a:r>
            <a:r>
              <a:rPr kumimoji="0" lang="zh-TW" altLang="zh-TW" sz="1200" b="0" i="0" u="none" strike="noStrike" kern="0" cap="none" spc="0" normalizeH="0" baseline="0" noProof="0" dirty="0">
                <a:ln>
                  <a:noFill/>
                </a:ln>
                <a:solidFill>
                  <a:srgbClr val="000000"/>
                </a:solidFill>
                <a:effectLst/>
                <a:uLnTx/>
                <a:uFillTx/>
                <a:latin typeface="新細明體" panose="02020500000000000000" pitchFamily="18" charset="-120"/>
                <a:ea typeface="新細明體" panose="02020500000000000000" pitchFamily="18" charset="-120"/>
                <a:cs typeface="Verdana" panose="020B0604030504040204" pitchFamily="34" charset="0"/>
                <a:sym typeface="Arial"/>
              </a:rPr>
              <a:t>願意保護自己和他人的網路生活安全及隱私</a:t>
            </a:r>
            <a:endParaRPr kumimoji="0" lang="en-US" altLang="zh-TW" sz="1200" b="0" i="0" u="none" strike="noStrike" kern="0" cap="none" spc="0" normalizeH="0" baseline="0" noProof="0" dirty="0">
              <a:ln>
                <a:noFill/>
              </a:ln>
              <a:solidFill>
                <a:srgbClr val="000000"/>
              </a:solidFill>
              <a:effectLst/>
              <a:uLnTx/>
              <a:uFillTx/>
              <a:latin typeface="新細明體" panose="02020500000000000000" pitchFamily="18" charset="-120"/>
              <a:ea typeface="新細明體" panose="02020500000000000000" pitchFamily="18" charset="-120"/>
              <a:cs typeface="Verdana" panose="020B0604030504040204" pitchFamily="34" charset="0"/>
              <a:sym typeface="Arial"/>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TW" sz="1200" b="0" i="0" u="none" strike="noStrike" kern="0" cap="none" spc="0" normalizeH="0" baseline="0" noProof="0" dirty="0">
                <a:ln>
                  <a:noFill/>
                </a:ln>
                <a:solidFill>
                  <a:srgbClr val="000000"/>
                </a:solidFill>
                <a:effectLst/>
                <a:uLnTx/>
                <a:uFillTx/>
                <a:latin typeface="新細明體" panose="02020500000000000000" pitchFamily="18" charset="-120"/>
                <a:ea typeface="新細明體" panose="02020500000000000000" pitchFamily="18" charset="-120"/>
                <a:cs typeface="+mn-cs"/>
                <a:sym typeface="Arial"/>
              </a:rPr>
              <a:t>1.</a:t>
            </a:r>
            <a:r>
              <a:rPr kumimoji="0" lang="zh-TW" altLang="en-US" sz="1200" b="0" i="0" u="none" strike="noStrike" kern="1200" cap="none" spc="0" normalizeH="0" baseline="0" noProof="0" dirty="0">
                <a:ln>
                  <a:noFill/>
                </a:ln>
                <a:solidFill>
                  <a:prstClr val="black"/>
                </a:solidFill>
                <a:effectLst/>
                <a:uLnTx/>
                <a:uFillTx/>
                <a:latin typeface="Calibri" panose="020F0502020204030204"/>
                <a:ea typeface="新細明體" panose="02020500000000000000" pitchFamily="18" charset="-120"/>
                <a:cs typeface="+mn-cs"/>
              </a:rPr>
              <a:t>再舉一個校園內的例子，運用三提問的方法檢示該不該給。</a:t>
            </a:r>
            <a:endParaRPr kumimoji="0" lang="en-US" altLang="zh-TW" sz="1200" b="0" i="0" u="none" strike="noStrike" kern="1200" cap="none" spc="0" normalizeH="0" baseline="0" noProof="0" dirty="0">
              <a:ln>
                <a:noFill/>
              </a:ln>
              <a:solidFill>
                <a:prstClr val="black"/>
              </a:solidFill>
              <a:effectLst/>
              <a:uLnTx/>
              <a:uFillTx/>
              <a:latin typeface="Calibri" panose="020F0502020204030204"/>
              <a:ea typeface="新細明體" panose="02020500000000000000" pitchFamily="18" charset="-120"/>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TW" sz="1200" b="0" i="0" u="none" strike="noStrike" kern="1200" cap="none" spc="0" normalizeH="0" baseline="0" noProof="0" dirty="0">
                <a:ln>
                  <a:noFill/>
                </a:ln>
                <a:solidFill>
                  <a:prstClr val="black"/>
                </a:solidFill>
                <a:effectLst/>
                <a:uLnTx/>
                <a:uFillTx/>
                <a:latin typeface="Calibri" panose="020F0502020204030204"/>
                <a:ea typeface="新細明體" panose="02020500000000000000" pitchFamily="18" charset="-120"/>
                <a:cs typeface="+mn-cs"/>
              </a:rPr>
              <a:t>2.</a:t>
            </a:r>
            <a:r>
              <a:rPr kumimoji="0" lang="zh-TW" altLang="en-US" sz="1200" b="0" i="0" u="none" strike="noStrike" kern="1200" cap="none" spc="0" normalizeH="0" baseline="0" noProof="0" dirty="0">
                <a:ln>
                  <a:noFill/>
                </a:ln>
                <a:solidFill>
                  <a:prstClr val="black"/>
                </a:solidFill>
                <a:effectLst/>
                <a:uLnTx/>
                <a:uFillTx/>
                <a:latin typeface="Calibri" panose="020F0502020204030204"/>
                <a:ea typeface="新細明體" panose="02020500000000000000" pitchFamily="18" charset="-120"/>
                <a:cs typeface="+mn-cs"/>
              </a:rPr>
              <a:t>如果都符合，就知道可以給或不可以給。</a:t>
            </a:r>
          </a:p>
        </p:txBody>
      </p:sp>
      <p:sp>
        <p:nvSpPr>
          <p:cNvPr id="4" name="投影片編號版面配置區 3"/>
          <p:cNvSpPr>
            <a:spLocks noGrp="1"/>
          </p:cNvSpPr>
          <p:nvPr>
            <p:ph type="sldNum" sz="quarter" idx="10"/>
          </p:nvPr>
        </p:nvSpPr>
        <p:spPr/>
        <p:txBody>
          <a:bodyPr/>
          <a:lstStyle/>
          <a:p>
            <a:fld id="{13ED165D-6EF8-47B9-8FC7-1D09D9A36077}" type="slidenum">
              <a:rPr lang="zh-TW" altLang="en-US" smtClean="0"/>
              <a:t>19</a:t>
            </a:fld>
            <a:endParaRPr lang="zh-TW" altLang="en-US"/>
          </a:p>
        </p:txBody>
      </p:sp>
    </p:spTree>
    <p:extLst>
      <p:ext uri="{BB962C8B-B14F-4D97-AF65-F5344CB8AC3E}">
        <p14:creationId xmlns:p14="http://schemas.microsoft.com/office/powerpoint/2010/main" val="419529057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pPr>
              <a:spcBef>
                <a:spcPts val="450"/>
              </a:spcBef>
              <a:spcAft>
                <a:spcPts val="450"/>
              </a:spcAft>
              <a:defRPr/>
            </a:pPr>
            <a:r>
              <a:rPr lang="en-US" altLang="zh-TW" sz="1200" dirty="0">
                <a:latin typeface="+mn-ea"/>
                <a:ea typeface="+mn-ea"/>
              </a:rPr>
              <a:t>1.</a:t>
            </a:r>
            <a:r>
              <a:rPr lang="zh-TW" altLang="en-US" sz="1200" dirty="0">
                <a:latin typeface="+mn-ea"/>
                <a:ea typeface="+mn-ea"/>
              </a:rPr>
              <a:t>隨著科技的進步，網路時代來臨，在便利生活的背後，也潛伏著許多危險。</a:t>
            </a:r>
            <a:endParaRPr lang="en-US" altLang="zh-TW" sz="1200" dirty="0">
              <a:latin typeface="+mn-ea"/>
              <a:ea typeface="+mn-ea"/>
            </a:endParaRPr>
          </a:p>
          <a:p>
            <a:pPr>
              <a:spcBef>
                <a:spcPts val="450"/>
              </a:spcBef>
              <a:spcAft>
                <a:spcPts val="450"/>
              </a:spcAft>
              <a:defRPr/>
            </a:pPr>
            <a:r>
              <a:rPr lang="en-US" altLang="zh-TW" sz="1200" dirty="0">
                <a:latin typeface="+mn-ea"/>
                <a:ea typeface="+mn-ea"/>
              </a:rPr>
              <a:t>2.</a:t>
            </a:r>
            <a:r>
              <a:rPr lang="zh-TW" altLang="en-US" sz="1200" dirty="0">
                <a:latin typeface="+mn-ea"/>
                <a:ea typeface="+mn-ea"/>
              </a:rPr>
              <a:t>本單元希望從學生的網路經驗入手，發現網路活動可能侵犯人權的地方。</a:t>
            </a:r>
            <a:endParaRPr lang="en-US" altLang="zh-TW" sz="1200" dirty="0">
              <a:latin typeface="+mn-ea"/>
              <a:ea typeface="+mn-ea"/>
            </a:endParaRPr>
          </a:p>
          <a:p>
            <a:pPr>
              <a:spcBef>
                <a:spcPts val="450"/>
              </a:spcBef>
              <a:spcAft>
                <a:spcPts val="450"/>
              </a:spcAft>
              <a:defRPr/>
            </a:pPr>
            <a:r>
              <a:rPr lang="en-US" altLang="zh-TW" sz="1200" dirty="0">
                <a:latin typeface="+mn-ea"/>
                <a:ea typeface="+mn-ea"/>
              </a:rPr>
              <a:t>3.</a:t>
            </a:r>
            <a:r>
              <a:rPr lang="zh-TW" altLang="en-US" sz="1200" dirty="0">
                <a:latin typeface="+mn-ea"/>
                <a:ea typeface="+mn-ea"/>
              </a:rPr>
              <a:t>學生願意保護自己和他人的資訊隱私權，共同健立一個安全的數位生活環境。</a:t>
            </a:r>
            <a:endParaRPr lang="zh-TW" altLang="en-US" dirty="0"/>
          </a:p>
        </p:txBody>
      </p:sp>
      <p:sp>
        <p:nvSpPr>
          <p:cNvPr id="4" name="投影片編號版面配置區 3"/>
          <p:cNvSpPr>
            <a:spLocks noGrp="1"/>
          </p:cNvSpPr>
          <p:nvPr>
            <p:ph type="sldNum" sz="quarter" idx="10"/>
          </p:nvPr>
        </p:nvSpPr>
        <p:spPr/>
        <p:txBody>
          <a:bodyPr/>
          <a:lstStyle/>
          <a:p>
            <a:fld id="{13ED165D-6EF8-47B9-8FC7-1D09D9A36077}" type="slidenum">
              <a:rPr lang="zh-TW" altLang="en-US" smtClean="0"/>
              <a:t>2</a:t>
            </a:fld>
            <a:endParaRPr lang="zh-TW" altLang="en-US"/>
          </a:p>
        </p:txBody>
      </p:sp>
    </p:spTree>
    <p:extLst>
      <p:ext uri="{BB962C8B-B14F-4D97-AF65-F5344CB8AC3E}">
        <p14:creationId xmlns:p14="http://schemas.microsoft.com/office/powerpoint/2010/main" val="423488988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pPr marL="0" marR="0" lvl="0" indent="0" algn="l" defTabSz="914400" rtl="0" eaLnBrk="1" fontAlgn="auto" latinLnBrk="0" hangingPunct="1">
              <a:lnSpc>
                <a:spcPct val="100000"/>
              </a:lnSpc>
              <a:spcBef>
                <a:spcPts val="600"/>
              </a:spcBef>
              <a:spcAft>
                <a:spcPts val="600"/>
              </a:spcAft>
              <a:buClr>
                <a:srgbClr val="000000"/>
              </a:buClr>
              <a:buSzPts val="1100"/>
              <a:buFont typeface="Arial"/>
              <a:buNone/>
              <a:tabLst/>
              <a:defRPr/>
            </a:pPr>
            <a:r>
              <a:rPr kumimoji="0" lang="zh-TW" altLang="en-US" sz="1200" b="1" i="0" u="none" strike="noStrike" kern="0" cap="none" spc="0" normalizeH="0" baseline="0" noProof="0" dirty="0">
                <a:ln>
                  <a:noFill/>
                </a:ln>
                <a:solidFill>
                  <a:srgbClr val="000000"/>
                </a:solidFill>
                <a:effectLst/>
                <a:uLnTx/>
                <a:uFillTx/>
                <a:latin typeface="新細明體" panose="02020500000000000000" pitchFamily="18" charset="-120"/>
                <a:ea typeface="新細明體" panose="02020500000000000000" pitchFamily="18" charset="-120"/>
                <a:cs typeface="Arial"/>
                <a:sym typeface="Arial"/>
              </a:rPr>
              <a:t>學習目標</a:t>
            </a:r>
            <a:r>
              <a:rPr kumimoji="0" lang="en-US" altLang="zh-TW" sz="1200" b="1" i="0" u="none" strike="noStrike" kern="0" cap="none" spc="0" normalizeH="0" baseline="0" noProof="0" dirty="0">
                <a:ln>
                  <a:noFill/>
                </a:ln>
                <a:solidFill>
                  <a:srgbClr val="000000"/>
                </a:solidFill>
                <a:effectLst/>
                <a:uLnTx/>
                <a:uFillTx/>
                <a:latin typeface="新細明體" panose="02020500000000000000" pitchFamily="18" charset="-120"/>
                <a:ea typeface="新細明體" panose="02020500000000000000" pitchFamily="18" charset="-120"/>
                <a:cs typeface="Arial"/>
                <a:sym typeface="Arial"/>
              </a:rPr>
              <a:t>3.</a:t>
            </a:r>
            <a:r>
              <a:rPr kumimoji="0" lang="zh-TW" altLang="zh-TW" sz="1200" b="0" i="0" u="none" strike="noStrike" kern="0" cap="none" spc="0" normalizeH="0" baseline="0" noProof="0" dirty="0">
                <a:ln>
                  <a:noFill/>
                </a:ln>
                <a:solidFill>
                  <a:srgbClr val="000000"/>
                </a:solidFill>
                <a:effectLst/>
                <a:uLnTx/>
                <a:uFillTx/>
                <a:latin typeface="新細明體" panose="02020500000000000000" pitchFamily="18" charset="-120"/>
                <a:ea typeface="新細明體" panose="02020500000000000000" pitchFamily="18" charset="-120"/>
                <a:cs typeface="Verdana" panose="020B0604030504040204" pitchFamily="34" charset="0"/>
                <a:sym typeface="Arial"/>
              </a:rPr>
              <a:t>願意保護自己和他人的網路生活安全及隱私</a:t>
            </a:r>
            <a:endParaRPr kumimoji="0" lang="en-US" altLang="zh-TW" sz="1200" b="0" i="0" u="none" strike="noStrike" kern="0" cap="none" spc="0" normalizeH="0" baseline="0" noProof="0" dirty="0">
              <a:ln>
                <a:noFill/>
              </a:ln>
              <a:solidFill>
                <a:srgbClr val="000000"/>
              </a:solidFill>
              <a:effectLst/>
              <a:uLnTx/>
              <a:uFillTx/>
              <a:latin typeface="新細明體" panose="02020500000000000000" pitchFamily="18" charset="-120"/>
              <a:ea typeface="新細明體" panose="02020500000000000000" pitchFamily="18" charset="-120"/>
              <a:cs typeface="Verdana" panose="020B0604030504040204" pitchFamily="34" charset="0"/>
              <a:sym typeface="Arial"/>
            </a:endParaRPr>
          </a:p>
          <a:p>
            <a:pPr marL="0" marR="0" lvl="0" indent="0" algn="l" defTabSz="914400" rtl="0" eaLnBrk="1" fontAlgn="auto" latinLnBrk="0" hangingPunct="1">
              <a:lnSpc>
                <a:spcPct val="100000"/>
              </a:lnSpc>
              <a:spcBef>
                <a:spcPts val="600"/>
              </a:spcBef>
              <a:spcAft>
                <a:spcPts val="600"/>
              </a:spcAft>
              <a:buClr>
                <a:srgbClr val="000000"/>
              </a:buClr>
              <a:buSzPts val="1100"/>
              <a:buFont typeface="Arial"/>
              <a:buNone/>
              <a:tabLst/>
              <a:defRPr/>
            </a:pPr>
            <a:endParaRPr kumimoji="0" lang="en-US" altLang="zh-TW" sz="1200" b="0" i="0" u="none" strike="noStrike" kern="0" cap="none" spc="0" normalizeH="0" baseline="0" noProof="0" dirty="0">
              <a:ln>
                <a:noFill/>
              </a:ln>
              <a:solidFill>
                <a:srgbClr val="000000"/>
              </a:solidFill>
              <a:effectLst/>
              <a:uLnTx/>
              <a:uFillTx/>
              <a:latin typeface="新細明體" panose="02020500000000000000" pitchFamily="18" charset="-120"/>
              <a:ea typeface="新細明體" panose="02020500000000000000" pitchFamily="18" charset="-120"/>
              <a:cs typeface="Arial"/>
              <a:sym typeface="Arial"/>
            </a:endParaRPr>
          </a:p>
          <a:p>
            <a:pPr marL="0" marR="0" lvl="0" indent="0" algn="l" defTabSz="914400" rtl="0" eaLnBrk="1" fontAlgn="auto" latinLnBrk="0" hangingPunct="1">
              <a:lnSpc>
                <a:spcPct val="100000"/>
              </a:lnSpc>
              <a:spcBef>
                <a:spcPts val="600"/>
              </a:spcBef>
              <a:spcAft>
                <a:spcPts val="600"/>
              </a:spcAft>
              <a:buClr>
                <a:srgbClr val="000000"/>
              </a:buClr>
              <a:buSzPts val="1100"/>
              <a:buFont typeface="Arial"/>
              <a:buNone/>
              <a:tabLst/>
              <a:defRPr/>
            </a:pPr>
            <a:r>
              <a:rPr kumimoji="0" lang="en-US" altLang="zh-TW" sz="1200" b="1" i="0" u="none" strike="noStrike" kern="0" cap="none" spc="0" normalizeH="0" baseline="0" noProof="0" dirty="0">
                <a:ln>
                  <a:noFill/>
                </a:ln>
                <a:solidFill>
                  <a:srgbClr val="0070C0"/>
                </a:solidFill>
                <a:effectLst/>
                <a:uLnTx/>
                <a:uFillTx/>
                <a:latin typeface="新細明體" panose="02020500000000000000" pitchFamily="18" charset="-120"/>
                <a:ea typeface="新細明體" panose="02020500000000000000" pitchFamily="18" charset="-120"/>
                <a:cs typeface="Arial"/>
                <a:sym typeface="Arial"/>
              </a:rPr>
              <a:t>1.</a:t>
            </a:r>
            <a:r>
              <a:rPr kumimoji="0" lang="zh-TW" altLang="en-US" sz="1200" b="1" i="0" u="none" strike="noStrike" kern="0" cap="none" spc="0" normalizeH="0" baseline="0" noProof="0" dirty="0">
                <a:ln>
                  <a:noFill/>
                </a:ln>
                <a:solidFill>
                  <a:srgbClr val="0070C0"/>
                </a:solidFill>
                <a:effectLst/>
                <a:uLnTx/>
                <a:uFillTx/>
                <a:latin typeface="新細明體" panose="02020500000000000000" pitchFamily="18" charset="-120"/>
                <a:ea typeface="新細明體" panose="02020500000000000000" pitchFamily="18" charset="-120"/>
                <a:cs typeface="Arial"/>
                <a:sym typeface="Arial"/>
              </a:rPr>
              <a:t>許多網站很吸引小朋友，但裡面潛伏著許多危機，包括推銷、過於腥色、暴力的圖片或遊戲</a:t>
            </a:r>
            <a:r>
              <a:rPr kumimoji="0" lang="zh-TW" altLang="en-US" sz="1200" b="1" i="0" u="none" strike="noStrike" kern="0" cap="none" spc="0" normalizeH="0" baseline="0" noProof="0" dirty="0">
                <a:ln>
                  <a:noFill/>
                </a:ln>
                <a:solidFill>
                  <a:srgbClr val="C00000"/>
                </a:solidFill>
                <a:effectLst/>
                <a:uLnTx/>
                <a:uFillTx/>
                <a:latin typeface="微軟正黑體" panose="020B0604030504040204" pitchFamily="34" charset="-120"/>
                <a:ea typeface="新細明體" panose="02020500000000000000" pitchFamily="18" charset="-120"/>
                <a:cs typeface="+mn-cs"/>
              </a:rPr>
              <a:t>！</a:t>
            </a:r>
            <a:endParaRPr kumimoji="0" lang="en-US" altLang="zh-TW" sz="1200" b="1" i="0" u="none" strike="noStrike" kern="0" cap="none" spc="0" normalizeH="0" baseline="0" noProof="0" dirty="0">
              <a:ln>
                <a:noFill/>
              </a:ln>
              <a:solidFill>
                <a:srgbClr val="C00000"/>
              </a:solidFill>
              <a:effectLst/>
              <a:uLnTx/>
              <a:uFillTx/>
              <a:latin typeface="微軟正黑體" panose="020B0604030504040204" pitchFamily="34" charset="-120"/>
              <a:ea typeface="新細明體" panose="02020500000000000000" pitchFamily="18" charset="-120"/>
              <a:cs typeface="+mn-cs"/>
            </a:endParaRPr>
          </a:p>
          <a:p>
            <a:pPr marL="0" marR="0" lvl="0" indent="0" algn="l" defTabSz="914400" rtl="0" eaLnBrk="1" fontAlgn="auto" latinLnBrk="0" hangingPunct="1">
              <a:lnSpc>
                <a:spcPct val="100000"/>
              </a:lnSpc>
              <a:spcBef>
                <a:spcPts val="600"/>
              </a:spcBef>
              <a:spcAft>
                <a:spcPts val="600"/>
              </a:spcAft>
              <a:buClr>
                <a:srgbClr val="000000"/>
              </a:buClr>
              <a:buSzPts val="1100"/>
              <a:buFont typeface="Arial"/>
              <a:buNone/>
              <a:tabLst/>
              <a:defRPr/>
            </a:pPr>
            <a:r>
              <a:rPr kumimoji="0" lang="en-US" altLang="zh-TW" sz="1200" b="1" i="0" u="none" strike="noStrike" kern="0" cap="none" spc="0" normalizeH="0" baseline="0" noProof="0" dirty="0">
                <a:ln>
                  <a:noFill/>
                </a:ln>
                <a:solidFill>
                  <a:srgbClr val="C00000"/>
                </a:solidFill>
                <a:effectLst/>
                <a:uLnTx/>
                <a:uFillTx/>
                <a:latin typeface="微軟正黑體" panose="020B0604030504040204" pitchFamily="34" charset="-120"/>
                <a:ea typeface="新細明體" panose="02020500000000000000" pitchFamily="18" charset="-120"/>
                <a:cs typeface="+mn-cs"/>
              </a:rPr>
              <a:t>2.</a:t>
            </a:r>
            <a:r>
              <a:rPr kumimoji="0" lang="zh-TW" altLang="en-US" sz="1200" b="1" i="0" u="none" strike="noStrike" kern="0" cap="none" spc="0" normalizeH="0" baseline="0" noProof="0" dirty="0">
                <a:ln>
                  <a:noFill/>
                </a:ln>
                <a:solidFill>
                  <a:srgbClr val="C00000"/>
                </a:solidFill>
                <a:effectLst/>
                <a:uLnTx/>
                <a:uFillTx/>
                <a:latin typeface="微軟正黑體" panose="020B0604030504040204" pitchFamily="34" charset="-120"/>
                <a:ea typeface="新細明體" panose="02020500000000000000" pitchFamily="18" charset="-120"/>
                <a:cs typeface="+mn-cs"/>
              </a:rPr>
              <a:t>勇敢說不，不要因為交情，就任意把個資給別人、或洩露你的朋友的個資！</a:t>
            </a:r>
            <a:endParaRPr kumimoji="0" lang="en-US" altLang="zh-TW" sz="1200" b="1" i="0" u="none" strike="noStrike" kern="0" cap="none" spc="0" normalizeH="0" baseline="0" noProof="0" dirty="0">
              <a:ln>
                <a:noFill/>
              </a:ln>
              <a:solidFill>
                <a:srgbClr val="C00000"/>
              </a:solidFill>
              <a:effectLst/>
              <a:uLnTx/>
              <a:uFillTx/>
              <a:latin typeface="微軟正黑體" panose="020B0604030504040204" pitchFamily="34" charset="-120"/>
              <a:ea typeface="新細明體" panose="02020500000000000000" pitchFamily="18" charset="-120"/>
              <a:cs typeface="+mn-cs"/>
            </a:endParaRPr>
          </a:p>
          <a:p>
            <a:pPr marL="0" marR="0" lvl="0" indent="0" algn="l" defTabSz="914400" rtl="0" eaLnBrk="1" fontAlgn="auto" latinLnBrk="0" hangingPunct="1">
              <a:lnSpc>
                <a:spcPct val="100000"/>
              </a:lnSpc>
              <a:spcBef>
                <a:spcPts val="600"/>
              </a:spcBef>
              <a:spcAft>
                <a:spcPts val="600"/>
              </a:spcAft>
              <a:buClr>
                <a:srgbClr val="000000"/>
              </a:buClr>
              <a:buSzPts val="1100"/>
              <a:buFont typeface="Arial"/>
              <a:buNone/>
              <a:tabLst/>
              <a:defRPr/>
            </a:pPr>
            <a:r>
              <a:rPr kumimoji="0" lang="en-US" altLang="zh-TW" sz="1200" b="1" i="0" u="none" strike="noStrike" kern="0" cap="none" spc="0" normalizeH="0" baseline="0" noProof="0" dirty="0">
                <a:ln>
                  <a:noFill/>
                </a:ln>
                <a:solidFill>
                  <a:srgbClr val="C00000"/>
                </a:solidFill>
                <a:effectLst/>
                <a:uLnTx/>
                <a:uFillTx/>
                <a:latin typeface="微軟正黑體" panose="020B0604030504040204" pitchFamily="34" charset="-120"/>
                <a:ea typeface="新細明體" panose="02020500000000000000" pitchFamily="18" charset="-120"/>
                <a:cs typeface="+mn-cs"/>
              </a:rPr>
              <a:t>3.</a:t>
            </a:r>
            <a:r>
              <a:rPr kumimoji="0" lang="zh-TW" altLang="en-US" sz="1200" b="1" i="0" u="none" strike="noStrike" kern="0" cap="none" spc="0" normalizeH="0" baseline="0" noProof="0" dirty="0">
                <a:ln>
                  <a:noFill/>
                </a:ln>
                <a:solidFill>
                  <a:srgbClr val="C00000"/>
                </a:solidFill>
                <a:effectLst/>
                <a:uLnTx/>
                <a:uFillTx/>
                <a:latin typeface="微軟正黑體" panose="020B0604030504040204" pitchFamily="34" charset="-120"/>
                <a:ea typeface="新細明體" panose="02020500000000000000" pitchFamily="18" charset="-120"/>
                <a:cs typeface="+mn-cs"/>
              </a:rPr>
              <a:t>如果學生有更多保護個人隱私的做法，只要合理都可以，歡迎學生發表。</a:t>
            </a:r>
            <a:endParaRPr kumimoji="0" lang="en-US" altLang="zh-TW" sz="1200" b="1" i="0" u="none" strike="noStrike" kern="0" cap="none" spc="0" normalizeH="0" baseline="0" noProof="0" dirty="0">
              <a:ln>
                <a:noFill/>
              </a:ln>
              <a:solidFill>
                <a:srgbClr val="C00000"/>
              </a:solidFill>
              <a:effectLst/>
              <a:uLnTx/>
              <a:uFillTx/>
              <a:latin typeface="Calibri" panose="020F0502020204030204"/>
              <a:ea typeface="新細明體" panose="02020500000000000000" pitchFamily="18" charset="-120"/>
              <a:cs typeface="+mn-cs"/>
            </a:endParaRPr>
          </a:p>
          <a:p>
            <a:pPr marL="0" marR="0" lvl="0" indent="0" algn="l" defTabSz="914400" rtl="0" eaLnBrk="1" fontAlgn="auto" latinLnBrk="0" hangingPunct="1">
              <a:lnSpc>
                <a:spcPct val="100000"/>
              </a:lnSpc>
              <a:spcBef>
                <a:spcPts val="600"/>
              </a:spcBef>
              <a:spcAft>
                <a:spcPts val="600"/>
              </a:spcAft>
              <a:buClr>
                <a:srgbClr val="000000"/>
              </a:buClr>
              <a:buSzPts val="1100"/>
              <a:buFont typeface="Arial"/>
              <a:buNone/>
              <a:tabLst/>
              <a:defRPr/>
            </a:pPr>
            <a:endParaRPr kumimoji="0" lang="en-US" altLang="zh-TW" sz="1200" b="1" i="0" u="none" strike="noStrike" kern="0" cap="none" spc="0" normalizeH="0" baseline="0" noProof="0" dirty="0">
              <a:ln>
                <a:noFill/>
              </a:ln>
              <a:solidFill>
                <a:srgbClr val="C00000"/>
              </a:solidFill>
              <a:effectLst/>
              <a:uLnTx/>
              <a:uFillTx/>
            </a:endParaRPr>
          </a:p>
          <a:p>
            <a:pPr marL="0" marR="0" lvl="0" indent="0" algn="l" defTabSz="914400" rtl="0" eaLnBrk="1" fontAlgn="auto" latinLnBrk="0" hangingPunct="1">
              <a:lnSpc>
                <a:spcPct val="100000"/>
              </a:lnSpc>
              <a:spcBef>
                <a:spcPts val="600"/>
              </a:spcBef>
              <a:spcAft>
                <a:spcPts val="600"/>
              </a:spcAft>
              <a:buClr>
                <a:srgbClr val="000000"/>
              </a:buClr>
              <a:buSzPts val="1100"/>
              <a:buFont typeface="Arial"/>
              <a:buNone/>
              <a:tabLst/>
              <a:defRPr/>
            </a:pPr>
            <a:endParaRPr lang="zh-TW" altLang="en-US" dirty="0"/>
          </a:p>
        </p:txBody>
      </p:sp>
      <p:sp>
        <p:nvSpPr>
          <p:cNvPr id="4" name="投影片編號版面配置區 3"/>
          <p:cNvSpPr>
            <a:spLocks noGrp="1"/>
          </p:cNvSpPr>
          <p:nvPr>
            <p:ph type="sldNum" sz="quarter" idx="10"/>
          </p:nvPr>
        </p:nvSpPr>
        <p:spPr/>
        <p:txBody>
          <a:bodyPr/>
          <a:lstStyle/>
          <a:p>
            <a:fld id="{13ED165D-6EF8-47B9-8FC7-1D09D9A36077}" type="slidenum">
              <a:rPr lang="zh-TW" altLang="en-US" smtClean="0"/>
              <a:t>20</a:t>
            </a:fld>
            <a:endParaRPr lang="zh-TW" altLang="en-US"/>
          </a:p>
        </p:txBody>
      </p:sp>
    </p:spTree>
    <p:extLst>
      <p:ext uri="{BB962C8B-B14F-4D97-AF65-F5344CB8AC3E}">
        <p14:creationId xmlns:p14="http://schemas.microsoft.com/office/powerpoint/2010/main" val="306021092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TW" altLang="en-US" sz="1200" b="1" i="0" u="none" strike="noStrike" kern="0" cap="none" spc="0" normalizeH="0" baseline="0" noProof="0" dirty="0">
                <a:ln>
                  <a:noFill/>
                </a:ln>
                <a:solidFill>
                  <a:srgbClr val="000000"/>
                </a:solidFill>
                <a:effectLst/>
                <a:uLnTx/>
                <a:uFillTx/>
                <a:latin typeface="新細明體" panose="02020500000000000000" pitchFamily="18" charset="-120"/>
                <a:ea typeface="新細明體" panose="02020500000000000000" pitchFamily="18" charset="-120"/>
                <a:cs typeface="Arial"/>
                <a:sym typeface="Arial"/>
              </a:rPr>
              <a:t>學習目標</a:t>
            </a:r>
            <a:r>
              <a:rPr kumimoji="0" lang="en-US" altLang="zh-TW" sz="1200" b="1" i="0" u="none" strike="noStrike" kern="0" cap="none" spc="0" normalizeH="0" baseline="0" noProof="0" dirty="0">
                <a:ln>
                  <a:noFill/>
                </a:ln>
                <a:solidFill>
                  <a:srgbClr val="000000"/>
                </a:solidFill>
                <a:effectLst/>
                <a:uLnTx/>
                <a:uFillTx/>
                <a:latin typeface="新細明體" panose="02020500000000000000" pitchFamily="18" charset="-120"/>
                <a:ea typeface="新細明體" panose="02020500000000000000" pitchFamily="18" charset="-120"/>
                <a:cs typeface="Arial"/>
                <a:sym typeface="Arial"/>
              </a:rPr>
              <a:t>3.</a:t>
            </a:r>
            <a:r>
              <a:rPr kumimoji="0" lang="zh-TW" altLang="zh-TW" sz="1200" b="0" i="0" u="none" strike="noStrike" kern="0" cap="none" spc="0" normalizeH="0" baseline="0" noProof="0" dirty="0">
                <a:ln>
                  <a:noFill/>
                </a:ln>
                <a:solidFill>
                  <a:srgbClr val="000000"/>
                </a:solidFill>
                <a:effectLst/>
                <a:uLnTx/>
                <a:uFillTx/>
                <a:latin typeface="新細明體" panose="02020500000000000000" pitchFamily="18" charset="-120"/>
                <a:ea typeface="新細明體" panose="02020500000000000000" pitchFamily="18" charset="-120"/>
                <a:cs typeface="Verdana" panose="020B0604030504040204" pitchFamily="34" charset="0"/>
                <a:sym typeface="Arial"/>
              </a:rPr>
              <a:t>願意保護自己和他人的網路生活安全及隱私</a:t>
            </a:r>
            <a:r>
              <a:rPr kumimoji="0" lang="en-US" altLang="zh-TW" sz="1200" b="0" i="0" u="none" strike="noStrike" kern="0" cap="none" spc="0" normalizeH="0" baseline="0" noProof="0" dirty="0">
                <a:ln>
                  <a:noFill/>
                </a:ln>
                <a:solidFill>
                  <a:srgbClr val="000000"/>
                </a:solidFill>
                <a:effectLst/>
                <a:uLnTx/>
                <a:uFillTx/>
                <a:latin typeface="新細明體" panose="02020500000000000000" pitchFamily="18" charset="-120"/>
                <a:ea typeface="新細明體" panose="02020500000000000000" pitchFamily="18" charset="-120"/>
                <a:cs typeface="Verdana" panose="020B0604030504040204" pitchFamily="34" charset="0"/>
                <a:sym typeface="Arial"/>
              </a:rPr>
              <a:t>(2</a:t>
            </a:r>
            <a:r>
              <a:rPr kumimoji="0" lang="zh-TW" altLang="en-US" sz="1200" b="0" i="0" u="none" strike="noStrike" kern="0" cap="none" spc="0" normalizeH="0" baseline="0" noProof="0" dirty="0">
                <a:ln>
                  <a:noFill/>
                </a:ln>
                <a:solidFill>
                  <a:srgbClr val="000000"/>
                </a:solidFill>
                <a:effectLst/>
                <a:uLnTx/>
                <a:uFillTx/>
                <a:latin typeface="新細明體" panose="02020500000000000000" pitchFamily="18" charset="-120"/>
                <a:ea typeface="新細明體" panose="02020500000000000000" pitchFamily="18" charset="-120"/>
                <a:cs typeface="Verdana" panose="020B0604030504040204" pitchFamily="34" charset="0"/>
                <a:sym typeface="Arial"/>
              </a:rPr>
              <a:t>分鐘</a:t>
            </a:r>
            <a:r>
              <a:rPr kumimoji="0" lang="en-US" altLang="zh-TW" sz="1200" b="0" i="0" u="none" strike="noStrike" kern="0" cap="none" spc="0" normalizeH="0" baseline="0" noProof="0" dirty="0">
                <a:ln>
                  <a:noFill/>
                </a:ln>
                <a:solidFill>
                  <a:srgbClr val="000000"/>
                </a:solidFill>
                <a:effectLst/>
                <a:uLnTx/>
                <a:uFillTx/>
                <a:latin typeface="新細明體" panose="02020500000000000000" pitchFamily="18" charset="-120"/>
                <a:ea typeface="新細明體" panose="02020500000000000000" pitchFamily="18" charset="-120"/>
                <a:cs typeface="Verdana" panose="020B0604030504040204" pitchFamily="34" charset="0"/>
                <a:sym typeface="Arial"/>
              </a:rPr>
              <a: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zh-TW" sz="1200" b="0" i="0" u="none" strike="noStrike" kern="0" cap="none" spc="0" normalizeH="0" baseline="0" noProof="0" dirty="0">
              <a:ln>
                <a:noFill/>
              </a:ln>
              <a:solidFill>
                <a:srgbClr val="000000"/>
              </a:solidFill>
              <a:effectLst/>
              <a:uLnTx/>
              <a:uFillTx/>
              <a:latin typeface="新細明體" panose="02020500000000000000" pitchFamily="18" charset="-120"/>
              <a:ea typeface="新細明體" panose="02020500000000000000" pitchFamily="18" charset="-120"/>
              <a:cs typeface="+mn-cs"/>
              <a:sym typeface="Arial"/>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TW" sz="1200" b="0" i="0" u="none" strike="noStrike" kern="0" cap="none" spc="0" normalizeH="0" baseline="0" noProof="0" dirty="0">
                <a:ln>
                  <a:noFill/>
                </a:ln>
                <a:solidFill>
                  <a:srgbClr val="000000"/>
                </a:solidFill>
                <a:effectLst/>
                <a:uLnTx/>
                <a:uFillTx/>
                <a:latin typeface="新細明體" panose="02020500000000000000" pitchFamily="18" charset="-120"/>
                <a:ea typeface="新細明體" panose="02020500000000000000" pitchFamily="18" charset="-120"/>
                <a:cs typeface="+mn-cs"/>
                <a:sym typeface="Arial"/>
              </a:rPr>
              <a:t>1.</a:t>
            </a:r>
            <a:r>
              <a:rPr kumimoji="0" lang="zh-TW" altLang="en-US" sz="1200" b="0" i="0" u="none" strike="noStrike" kern="0" cap="none" spc="0" normalizeH="0" baseline="0" noProof="0" dirty="0">
                <a:ln>
                  <a:noFill/>
                </a:ln>
                <a:solidFill>
                  <a:srgbClr val="000000"/>
                </a:solidFill>
                <a:effectLst/>
                <a:uLnTx/>
                <a:uFillTx/>
                <a:latin typeface="新細明體" panose="02020500000000000000" pitchFamily="18" charset="-120"/>
                <a:ea typeface="新細明體" panose="02020500000000000000" pitchFamily="18" charset="-120"/>
                <a:cs typeface="+mn-cs"/>
                <a:sym typeface="Arial"/>
              </a:rPr>
              <a:t>個人資料遭盜用的處理方法很重要，一定要妥善的處理。</a:t>
            </a:r>
            <a:endParaRPr kumimoji="0" lang="en-US" altLang="zh-TW" sz="1200" b="0" i="0" u="none" strike="noStrike" kern="0" cap="none" spc="0" normalizeH="0" baseline="0" noProof="0" dirty="0">
              <a:ln>
                <a:noFill/>
              </a:ln>
              <a:solidFill>
                <a:srgbClr val="000000"/>
              </a:solidFill>
              <a:effectLst/>
              <a:uLnTx/>
              <a:uFillTx/>
              <a:latin typeface="新細明體" panose="02020500000000000000" pitchFamily="18" charset="-120"/>
              <a:ea typeface="新細明體" panose="02020500000000000000" pitchFamily="18" charset="-120"/>
              <a:cs typeface="+mn-cs"/>
              <a:sym typeface="Arial"/>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TW" sz="1200" b="0" i="0" u="none" strike="noStrike" kern="0" cap="none" spc="0" normalizeH="0" baseline="0" noProof="0" dirty="0">
                <a:ln>
                  <a:noFill/>
                </a:ln>
                <a:solidFill>
                  <a:srgbClr val="000000"/>
                </a:solidFill>
                <a:effectLst/>
                <a:uLnTx/>
                <a:uFillTx/>
                <a:latin typeface="新細明體" panose="02020500000000000000" pitchFamily="18" charset="-120"/>
                <a:ea typeface="新細明體" panose="02020500000000000000" pitchFamily="18" charset="-120"/>
                <a:cs typeface="+mn-cs"/>
                <a:sym typeface="Arial"/>
              </a:rPr>
              <a:t>2.</a:t>
            </a:r>
            <a:r>
              <a:rPr kumimoji="0" lang="zh-TW" altLang="en-US" sz="1200" b="0" i="0" u="none" strike="noStrike" kern="0" cap="none" spc="0" normalizeH="0" baseline="0" noProof="0" dirty="0">
                <a:ln>
                  <a:noFill/>
                </a:ln>
                <a:solidFill>
                  <a:srgbClr val="000000"/>
                </a:solidFill>
                <a:effectLst/>
                <a:uLnTx/>
                <a:uFillTx/>
                <a:latin typeface="新細明體" panose="02020500000000000000" pitchFamily="18" charset="-120"/>
                <a:ea typeface="新細明體" panose="02020500000000000000" pitchFamily="18" charset="-120"/>
                <a:cs typeface="+mn-cs"/>
                <a:sym typeface="Arial"/>
              </a:rPr>
              <a:t>不聞不問不是好方法。</a:t>
            </a:r>
            <a:endParaRPr kumimoji="0" lang="en-US" altLang="zh-TW" sz="1200" b="0" i="0" u="none" strike="noStrike" kern="0" cap="none" spc="0" normalizeH="0" baseline="0" noProof="0" dirty="0">
              <a:ln>
                <a:noFill/>
              </a:ln>
              <a:solidFill>
                <a:srgbClr val="000000"/>
              </a:solidFill>
              <a:effectLst/>
              <a:uLnTx/>
              <a:uFillTx/>
              <a:latin typeface="新細明體" panose="02020500000000000000" pitchFamily="18" charset="-120"/>
              <a:ea typeface="新細明體" panose="02020500000000000000" pitchFamily="18" charset="-120"/>
              <a:cs typeface="+mn-cs"/>
              <a:sym typeface="Arial"/>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TW" sz="1200" b="0" i="0" u="none" strike="noStrike" kern="0" cap="none" spc="0" normalizeH="0" baseline="0" noProof="0" dirty="0">
                <a:ln>
                  <a:noFill/>
                </a:ln>
                <a:solidFill>
                  <a:srgbClr val="000000"/>
                </a:solidFill>
                <a:effectLst/>
                <a:uLnTx/>
                <a:uFillTx/>
                <a:latin typeface="新細明體" panose="02020500000000000000" pitchFamily="18" charset="-120"/>
                <a:ea typeface="新細明體" panose="02020500000000000000" pitchFamily="18" charset="-120"/>
                <a:cs typeface="+mn-cs"/>
                <a:sym typeface="Arial"/>
              </a:rPr>
              <a:t>3.</a:t>
            </a:r>
            <a:r>
              <a:rPr kumimoji="0" lang="zh-TW" altLang="en-US" sz="1200" b="0" i="0" u="none" strike="noStrike" kern="0" cap="none" spc="0" normalizeH="0" baseline="0" noProof="0" dirty="0">
                <a:ln>
                  <a:noFill/>
                </a:ln>
                <a:solidFill>
                  <a:srgbClr val="000000"/>
                </a:solidFill>
                <a:effectLst/>
                <a:uLnTx/>
                <a:uFillTx/>
                <a:latin typeface="新細明體" panose="02020500000000000000" pitchFamily="18" charset="-120"/>
                <a:ea typeface="新細明體" panose="02020500000000000000" pitchFamily="18" charset="-120"/>
                <a:cs typeface="+mn-cs"/>
                <a:sym typeface="Arial"/>
              </a:rPr>
              <a:t>個資法第三條：</a:t>
            </a:r>
            <a:r>
              <a:rPr kumimoji="0" lang="zh-TW" altLang="en-US" sz="1200" b="0" i="0" u="none" strike="noStrike" kern="1200" cap="none" spc="0" normalizeH="0" baseline="0" noProof="0" dirty="0">
                <a:ln>
                  <a:noFill/>
                </a:ln>
                <a:solidFill>
                  <a:srgbClr val="000000"/>
                </a:solidFill>
                <a:effectLst/>
                <a:uLnTx/>
                <a:uFillTx/>
                <a:latin typeface="新細明體" panose="02020500000000000000" pitchFamily="18" charset="-120"/>
                <a:ea typeface="新細明體" panose="02020500000000000000" pitchFamily="18" charset="-120"/>
                <a:cs typeface="+mn-cs"/>
              </a:rPr>
              <a:t>當事人就其個人資料依本法規定行使之下列權利，不得預先拋棄或以特約限制之：</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zh-TW" altLang="en-US" sz="1200" b="0" i="0" u="none" strike="noStrike" kern="1200" cap="none" spc="0" normalizeH="0" baseline="0" noProof="0" dirty="0">
                <a:ln>
                  <a:noFill/>
                </a:ln>
                <a:solidFill>
                  <a:srgbClr val="000000"/>
                </a:solidFill>
                <a:effectLst/>
                <a:uLnTx/>
                <a:uFillTx/>
                <a:latin typeface="新細明體" panose="02020500000000000000" pitchFamily="18" charset="-120"/>
                <a:ea typeface="新細明體" panose="02020500000000000000" pitchFamily="18" charset="-120"/>
                <a:cs typeface="+mn-cs"/>
              </a:rPr>
              <a:t>一、查詢或請求閱覽。</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zh-TW" altLang="en-US" sz="1200" b="0" i="0" u="none" strike="noStrike" kern="1200" cap="none" spc="0" normalizeH="0" baseline="0" noProof="0" dirty="0">
                <a:ln>
                  <a:noFill/>
                </a:ln>
                <a:solidFill>
                  <a:srgbClr val="000000"/>
                </a:solidFill>
                <a:effectLst/>
                <a:uLnTx/>
                <a:uFillTx/>
                <a:latin typeface="新細明體" panose="02020500000000000000" pitchFamily="18" charset="-120"/>
                <a:ea typeface="新細明體" panose="02020500000000000000" pitchFamily="18" charset="-120"/>
                <a:cs typeface="+mn-cs"/>
              </a:rPr>
              <a:t>二、請求製給複製本。</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zh-TW" altLang="en-US" sz="1200" b="0" i="0" u="none" strike="noStrike" kern="1200" cap="none" spc="0" normalizeH="0" baseline="0" noProof="0" dirty="0">
                <a:ln>
                  <a:noFill/>
                </a:ln>
                <a:solidFill>
                  <a:srgbClr val="000000"/>
                </a:solidFill>
                <a:effectLst/>
                <a:uLnTx/>
                <a:uFillTx/>
                <a:latin typeface="新細明體" panose="02020500000000000000" pitchFamily="18" charset="-120"/>
                <a:ea typeface="新細明體" panose="02020500000000000000" pitchFamily="18" charset="-120"/>
                <a:cs typeface="+mn-cs"/>
              </a:rPr>
              <a:t>三、請求補充或更正。</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zh-TW" altLang="en-US" sz="1200" b="0" i="0" u="none" strike="noStrike" kern="1200" cap="none" spc="0" normalizeH="0" baseline="0" noProof="0" dirty="0">
                <a:ln>
                  <a:noFill/>
                </a:ln>
                <a:solidFill>
                  <a:srgbClr val="000000"/>
                </a:solidFill>
                <a:effectLst/>
                <a:uLnTx/>
                <a:uFillTx/>
                <a:latin typeface="新細明體" panose="02020500000000000000" pitchFamily="18" charset="-120"/>
                <a:ea typeface="新細明體" panose="02020500000000000000" pitchFamily="18" charset="-120"/>
                <a:cs typeface="+mn-cs"/>
              </a:rPr>
              <a:t>四、請求停止蒐集、處理或利用。</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zh-TW" altLang="en-US" sz="1200" b="0" i="0" u="none" strike="noStrike" kern="1200" cap="none" spc="0" normalizeH="0" baseline="0" noProof="0" dirty="0">
                <a:ln>
                  <a:noFill/>
                </a:ln>
                <a:solidFill>
                  <a:srgbClr val="000000"/>
                </a:solidFill>
                <a:effectLst/>
                <a:uLnTx/>
                <a:uFillTx/>
                <a:latin typeface="新細明體" panose="02020500000000000000" pitchFamily="18" charset="-120"/>
                <a:ea typeface="新細明體" panose="02020500000000000000" pitchFamily="18" charset="-120"/>
                <a:cs typeface="+mn-cs"/>
              </a:rPr>
              <a:t>五、請求刪除。</a:t>
            </a:r>
          </a:p>
          <a:p>
            <a:endParaRPr lang="zh-TW" altLang="en-US" dirty="0"/>
          </a:p>
        </p:txBody>
      </p:sp>
      <p:sp>
        <p:nvSpPr>
          <p:cNvPr id="4" name="投影片編號版面配置區 3"/>
          <p:cNvSpPr>
            <a:spLocks noGrp="1"/>
          </p:cNvSpPr>
          <p:nvPr>
            <p:ph type="sldNum" sz="quarter" idx="5"/>
          </p:nvPr>
        </p:nvSpPr>
        <p:spPr/>
        <p:txBody>
          <a:bodyPr/>
          <a:lstStyle/>
          <a:p>
            <a:fld id="{13ED165D-6EF8-47B9-8FC7-1D09D9A36077}" type="slidenum">
              <a:rPr lang="zh-TW" altLang="en-US" smtClean="0"/>
              <a:t>21</a:t>
            </a:fld>
            <a:endParaRPr lang="zh-TW" altLang="en-US"/>
          </a:p>
        </p:txBody>
      </p:sp>
    </p:spTree>
    <p:extLst>
      <p:ext uri="{BB962C8B-B14F-4D97-AF65-F5344CB8AC3E}">
        <p14:creationId xmlns:p14="http://schemas.microsoft.com/office/powerpoint/2010/main" val="114885787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kumimoji="0" lang="zh-TW" altLang="en-US" sz="1200" b="1" i="0" u="none" strike="noStrike" kern="0" cap="none" spc="0" normalizeH="0" baseline="0" noProof="0" dirty="0">
                <a:ln>
                  <a:noFill/>
                </a:ln>
                <a:solidFill>
                  <a:srgbClr val="000000"/>
                </a:solidFill>
                <a:effectLst/>
                <a:uLnTx/>
                <a:uFillTx/>
                <a:latin typeface="新細明體" panose="02020500000000000000" pitchFamily="18" charset="-120"/>
                <a:ea typeface="新細明體" panose="02020500000000000000" pitchFamily="18" charset="-120"/>
                <a:cs typeface="Arial"/>
                <a:sym typeface="Arial"/>
              </a:rPr>
              <a:t>三、總結活動</a:t>
            </a:r>
            <a:endParaRPr kumimoji="0" lang="en-US" altLang="zh-TW" sz="1200" b="1" i="0" u="none" strike="noStrike" kern="0" cap="none" spc="0" normalizeH="0" baseline="0" noProof="0" dirty="0">
              <a:ln>
                <a:noFill/>
              </a:ln>
              <a:solidFill>
                <a:srgbClr val="000000"/>
              </a:solidFill>
              <a:effectLst/>
              <a:uLnTx/>
              <a:uFillTx/>
              <a:latin typeface="新細明體" panose="02020500000000000000" pitchFamily="18" charset="-120"/>
              <a:ea typeface="新細明體" panose="02020500000000000000" pitchFamily="18" charset="-120"/>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kumimoji="0" lang="zh-TW" altLang="en-US" sz="1200" b="1" i="0" u="none" strike="noStrike" kern="0" cap="none" spc="0" normalizeH="0" baseline="0" noProof="0" dirty="0">
                <a:ln>
                  <a:noFill/>
                </a:ln>
                <a:solidFill>
                  <a:srgbClr val="000000"/>
                </a:solidFill>
                <a:effectLst/>
                <a:uLnTx/>
                <a:uFillTx/>
                <a:latin typeface="新細明體" panose="02020500000000000000" pitchFamily="18" charset="-120"/>
                <a:ea typeface="新細明體" panose="02020500000000000000" pitchFamily="18" charset="-120"/>
                <a:cs typeface="Arial"/>
                <a:sym typeface="Arial"/>
              </a:rPr>
              <a:t>我知道如何保護資訊隱私權，我願意與朋友分享我知道的保護方法並邀請朋友一起來保護資訊隱私權。</a:t>
            </a:r>
            <a:endParaRPr kumimoji="0" lang="en-US" altLang="zh-TW" sz="1200" b="1" i="0" u="none" strike="noStrike" kern="0" cap="none" spc="0" normalizeH="0" baseline="0" noProof="0" dirty="0">
              <a:ln>
                <a:noFill/>
              </a:ln>
              <a:solidFill>
                <a:srgbClr val="000000"/>
              </a:solidFill>
              <a:effectLst/>
              <a:uLnTx/>
              <a:uFillTx/>
              <a:latin typeface="新細明體" panose="02020500000000000000" pitchFamily="18" charset="-120"/>
              <a:ea typeface="新細明體" panose="02020500000000000000" pitchFamily="18" charset="-120"/>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kumimoji="0" lang="zh-TW" altLang="en-US" sz="1200" b="1" i="0" u="none" strike="noStrike" kern="0" cap="none" spc="0" normalizeH="0" baseline="0" noProof="0" dirty="0">
                <a:ln>
                  <a:noFill/>
                </a:ln>
                <a:solidFill>
                  <a:srgbClr val="000000"/>
                </a:solidFill>
                <a:effectLst/>
                <a:uLnTx/>
                <a:uFillTx/>
                <a:latin typeface="新細明體" panose="02020500000000000000" pitchFamily="18" charset="-120"/>
                <a:ea typeface="新細明體" panose="02020500000000000000" pitchFamily="18" charset="-120"/>
                <a:cs typeface="Arial"/>
                <a:sym typeface="Arial"/>
              </a:rPr>
              <a:t>進行步驟：</a:t>
            </a:r>
            <a:endParaRPr kumimoji="0" lang="en-US" altLang="zh-TW" sz="1200" b="0" i="0" u="none" strike="noStrike" kern="0" cap="none" spc="0" normalizeH="0" baseline="0" noProof="0" dirty="0">
              <a:ln>
                <a:noFill/>
              </a:ln>
              <a:solidFill>
                <a:srgbClr val="000000"/>
              </a:solidFill>
              <a:effectLst/>
              <a:uLnTx/>
              <a:uFillTx/>
              <a:latin typeface="新細明體" panose="02020500000000000000" pitchFamily="18" charset="-120"/>
              <a:ea typeface="新細明體" panose="02020500000000000000" pitchFamily="18" charset="-120"/>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kumimoji="0" lang="en-US" altLang="zh-TW" sz="1200" b="0" i="0" u="none" strike="noStrike" kern="0" cap="none" spc="0" normalizeH="0" baseline="0" noProof="0" dirty="0">
                <a:ln>
                  <a:noFill/>
                </a:ln>
                <a:solidFill>
                  <a:srgbClr val="000000"/>
                </a:solidFill>
                <a:effectLst/>
                <a:uLnTx/>
                <a:uFillTx/>
                <a:latin typeface="新細明體" panose="02020500000000000000" pitchFamily="18" charset="-120"/>
                <a:ea typeface="新細明體" panose="02020500000000000000" pitchFamily="18" charset="-120"/>
                <a:cs typeface="Arial"/>
                <a:sym typeface="Arial"/>
              </a:rPr>
              <a:t>1.</a:t>
            </a:r>
            <a:r>
              <a:rPr kumimoji="0" lang="zh-TW" altLang="en-US" sz="1200" b="0" i="0" u="none" strike="noStrike" kern="0" cap="none" spc="0" normalizeH="0" baseline="0" noProof="0" dirty="0">
                <a:ln>
                  <a:noFill/>
                </a:ln>
                <a:solidFill>
                  <a:srgbClr val="000000"/>
                </a:solidFill>
                <a:effectLst/>
                <a:uLnTx/>
                <a:uFillTx/>
                <a:latin typeface="新細明體" panose="02020500000000000000" pitchFamily="18" charset="-120"/>
                <a:ea typeface="新細明體" panose="02020500000000000000" pitchFamily="18" charset="-120"/>
                <a:cs typeface="Arial"/>
                <a:sym typeface="Arial"/>
              </a:rPr>
              <a:t>教師發下</a:t>
            </a:r>
            <a:r>
              <a:rPr kumimoji="0" lang="en-US" altLang="zh-TW" sz="1200" b="0" i="0" u="none" strike="noStrike" kern="0" cap="none" spc="0" normalizeH="0" baseline="0" noProof="0" dirty="0">
                <a:ln>
                  <a:noFill/>
                </a:ln>
                <a:solidFill>
                  <a:srgbClr val="000000"/>
                </a:solidFill>
                <a:effectLst/>
                <a:uLnTx/>
                <a:uFillTx/>
                <a:latin typeface="新細明體" panose="02020500000000000000" pitchFamily="18" charset="-120"/>
                <a:ea typeface="新細明體" panose="02020500000000000000" pitchFamily="18" charset="-120"/>
                <a:cs typeface="Arial"/>
                <a:sym typeface="Arial"/>
              </a:rPr>
              <a:t>【</a:t>
            </a:r>
            <a:r>
              <a:rPr kumimoji="0" lang="zh-TW" altLang="en-US" sz="1200" b="0" i="0" u="none" strike="noStrike" kern="0" cap="none" spc="0" normalizeH="0" baseline="0" noProof="0" dirty="0">
                <a:ln>
                  <a:noFill/>
                </a:ln>
                <a:solidFill>
                  <a:srgbClr val="000000"/>
                </a:solidFill>
                <a:effectLst/>
                <a:uLnTx/>
                <a:uFillTx/>
                <a:latin typeface="新細明體" panose="02020500000000000000" pitchFamily="18" charset="-120"/>
                <a:ea typeface="新細明體" panose="02020500000000000000" pitchFamily="18" charset="-120"/>
                <a:cs typeface="Arial"/>
                <a:sym typeface="Arial"/>
              </a:rPr>
              <a:t>我會保護資訊隱私權</a:t>
            </a:r>
            <a:r>
              <a:rPr kumimoji="0" lang="en-US" altLang="zh-TW" sz="1200" b="0" i="0" u="none" strike="noStrike" kern="0" cap="none" spc="0" normalizeH="0" baseline="0" noProof="0" dirty="0">
                <a:ln>
                  <a:noFill/>
                </a:ln>
                <a:solidFill>
                  <a:srgbClr val="000000"/>
                </a:solidFill>
                <a:effectLst/>
                <a:uLnTx/>
                <a:uFillTx/>
                <a:latin typeface="新細明體" panose="02020500000000000000" pitchFamily="18" charset="-120"/>
                <a:ea typeface="新細明體" panose="02020500000000000000" pitchFamily="18" charset="-120"/>
                <a:cs typeface="Arial"/>
                <a:sym typeface="Arial"/>
              </a:rPr>
              <a:t>】</a:t>
            </a:r>
            <a:r>
              <a:rPr kumimoji="0" lang="zh-TW" altLang="en-US" sz="1200" b="0" i="0" u="none" strike="noStrike" kern="0" cap="none" spc="0" normalizeH="0" baseline="0" noProof="0" dirty="0">
                <a:ln>
                  <a:noFill/>
                </a:ln>
                <a:solidFill>
                  <a:srgbClr val="000000"/>
                </a:solidFill>
                <a:effectLst/>
                <a:uLnTx/>
                <a:uFillTx/>
                <a:latin typeface="新細明體" panose="02020500000000000000" pitchFamily="18" charset="-120"/>
                <a:ea typeface="新細明體" panose="02020500000000000000" pitchFamily="18" charset="-120"/>
                <a:cs typeface="Arial"/>
                <a:sym typeface="Arial"/>
              </a:rPr>
              <a:t>學習單。</a:t>
            </a: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kumimoji="0" lang="en-US" altLang="zh-TW" sz="1200" b="0" i="0" u="none" strike="noStrike" kern="0" cap="none" spc="0" normalizeH="0" baseline="0" noProof="0" dirty="0">
                <a:ln>
                  <a:noFill/>
                </a:ln>
                <a:solidFill>
                  <a:srgbClr val="000000"/>
                </a:solidFill>
                <a:effectLst/>
                <a:uLnTx/>
                <a:uFillTx/>
                <a:latin typeface="新細明體" panose="02020500000000000000" pitchFamily="18" charset="-120"/>
                <a:ea typeface="新細明體" panose="02020500000000000000" pitchFamily="18" charset="-120"/>
                <a:cs typeface="Arial"/>
                <a:sym typeface="Arial"/>
              </a:rPr>
              <a:t>2.</a:t>
            </a:r>
            <a:r>
              <a:rPr kumimoji="0" lang="zh-TW" altLang="en-US" sz="1200" b="0" i="0" u="none" strike="noStrike" kern="0" cap="none" spc="0" normalizeH="0" baseline="0" noProof="0" dirty="0">
                <a:ln>
                  <a:noFill/>
                </a:ln>
                <a:solidFill>
                  <a:srgbClr val="000000"/>
                </a:solidFill>
                <a:effectLst/>
                <a:uLnTx/>
                <a:uFillTx/>
                <a:latin typeface="新細明體" panose="02020500000000000000" pitchFamily="18" charset="-120"/>
                <a:ea typeface="新細明體" panose="02020500000000000000" pitchFamily="18" charset="-120"/>
                <a:cs typeface="Arial"/>
                <a:sym typeface="Arial"/>
              </a:rPr>
              <a:t>把三提問打勾並說給二個好朋友聽，再請他們簽名。</a:t>
            </a:r>
            <a:endParaRPr kumimoji="0" lang="zh-TW" altLang="en-US" sz="1200" b="0" i="0" u="none" strike="noStrike" kern="1200" cap="none" spc="0" normalizeH="0" baseline="0" noProof="0" dirty="0">
              <a:ln>
                <a:noFill/>
              </a:ln>
              <a:solidFill>
                <a:prstClr val="black"/>
              </a:solidFill>
              <a:effectLst/>
              <a:uLnTx/>
              <a:uFillTx/>
              <a:latin typeface="Calibri" panose="020F0502020204030204"/>
              <a:ea typeface="新細明體" panose="02020500000000000000" pitchFamily="18" charset="-120"/>
              <a:cs typeface="+mn-cs"/>
            </a:endParaRP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endParaRPr lang="zh-TW" altLang="en-US" dirty="0"/>
          </a:p>
        </p:txBody>
      </p:sp>
      <p:sp>
        <p:nvSpPr>
          <p:cNvPr id="4" name="投影片編號版面配置區 3"/>
          <p:cNvSpPr>
            <a:spLocks noGrp="1"/>
          </p:cNvSpPr>
          <p:nvPr>
            <p:ph type="sldNum" sz="quarter" idx="10"/>
          </p:nvPr>
        </p:nvSpPr>
        <p:spPr/>
        <p:txBody>
          <a:bodyPr/>
          <a:lstStyle/>
          <a:p>
            <a:fld id="{13ED165D-6EF8-47B9-8FC7-1D09D9A36077}" type="slidenum">
              <a:rPr lang="zh-TW" altLang="en-US" smtClean="0"/>
              <a:t>22</a:t>
            </a:fld>
            <a:endParaRPr lang="zh-TW" altLang="en-US"/>
          </a:p>
        </p:txBody>
      </p:sp>
    </p:spTree>
    <p:extLst>
      <p:ext uri="{BB962C8B-B14F-4D97-AF65-F5344CB8AC3E}">
        <p14:creationId xmlns:p14="http://schemas.microsoft.com/office/powerpoint/2010/main" val="395075091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en-US" altLang="zh-TW" dirty="0"/>
              <a:t>1.</a:t>
            </a:r>
            <a:r>
              <a:rPr lang="zh-TW" altLang="en-US" dirty="0"/>
              <a:t>學生只要打</a:t>
            </a:r>
            <a:r>
              <a:rPr lang="en-US" altLang="zh-TW" dirty="0"/>
              <a:t>V</a:t>
            </a:r>
            <a:r>
              <a:rPr lang="zh-TW" altLang="en-US" dirty="0"/>
              <a:t>和畫圖就可以，避免一、二年級文字能力不足造成的困擾。</a:t>
            </a:r>
          </a:p>
        </p:txBody>
      </p:sp>
      <p:sp>
        <p:nvSpPr>
          <p:cNvPr id="4" name="投影片編號版面配置區 3"/>
          <p:cNvSpPr>
            <a:spLocks noGrp="1"/>
          </p:cNvSpPr>
          <p:nvPr>
            <p:ph type="sldNum" sz="quarter" idx="5"/>
          </p:nvPr>
        </p:nvSpPr>
        <p:spPr/>
        <p:txBody>
          <a:bodyPr/>
          <a:lstStyle/>
          <a:p>
            <a:fld id="{13ED165D-6EF8-47B9-8FC7-1D09D9A36077}" type="slidenum">
              <a:rPr lang="zh-TW" altLang="en-US" smtClean="0"/>
              <a:t>23</a:t>
            </a:fld>
            <a:endParaRPr lang="zh-TW" altLang="en-US"/>
          </a:p>
        </p:txBody>
      </p:sp>
    </p:spTree>
    <p:extLst>
      <p:ext uri="{BB962C8B-B14F-4D97-AF65-F5344CB8AC3E}">
        <p14:creationId xmlns:p14="http://schemas.microsoft.com/office/powerpoint/2010/main" val="177589728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TW" sz="1200" b="0" i="0" u="none" strike="noStrike" kern="1200" cap="none" spc="0" normalizeH="0" baseline="0" noProof="0" dirty="0">
                <a:ln>
                  <a:noFill/>
                </a:ln>
                <a:solidFill>
                  <a:prstClr val="black"/>
                </a:solidFill>
                <a:effectLst/>
                <a:uLnTx/>
                <a:uFillTx/>
                <a:latin typeface="Calibri" panose="020F0502020204030204"/>
                <a:ea typeface="新細明體" panose="02020500000000000000" pitchFamily="18" charset="-120"/>
                <a:cs typeface="+mn-cs"/>
              </a:rPr>
              <a:t>1.</a:t>
            </a:r>
            <a:r>
              <a:rPr kumimoji="0" lang="zh-TW" altLang="en-US" sz="1200" b="0" i="0" u="none" strike="noStrike" kern="1200" cap="none" spc="0" normalizeH="0" baseline="0" noProof="0" dirty="0">
                <a:ln>
                  <a:noFill/>
                </a:ln>
                <a:solidFill>
                  <a:prstClr val="black"/>
                </a:solidFill>
                <a:effectLst/>
                <a:uLnTx/>
                <a:uFillTx/>
                <a:latin typeface="Calibri" panose="020F0502020204030204"/>
                <a:ea typeface="新細明體" panose="02020500000000000000" pitchFamily="18" charset="-120"/>
                <a:cs typeface="+mn-cs"/>
              </a:rPr>
              <a:t>透過這一節課，小朋友認識了個人資料</a:t>
            </a:r>
            <a:r>
              <a:rPr kumimoji="0" lang="en-US" altLang="zh-TW" sz="1200" b="0" i="0" u="none" strike="noStrike" kern="1200" cap="none" spc="0" normalizeH="0" baseline="0" noProof="0" dirty="0">
                <a:ln>
                  <a:noFill/>
                </a:ln>
                <a:solidFill>
                  <a:prstClr val="black"/>
                </a:solidFill>
                <a:effectLst/>
                <a:uLnTx/>
                <a:uFillTx/>
                <a:latin typeface="Calibri" panose="020F0502020204030204"/>
                <a:ea typeface="新細明體" panose="02020500000000000000" pitchFamily="18" charset="-120"/>
                <a:cs typeface="+mn-cs"/>
              </a:rPr>
              <a:t>(</a:t>
            </a:r>
            <a:r>
              <a:rPr kumimoji="0" lang="zh-TW" altLang="en-US" sz="1200" b="0" i="0" u="none" strike="noStrike" kern="1200" cap="none" spc="0" normalizeH="0" baseline="0" noProof="0" dirty="0">
                <a:ln>
                  <a:noFill/>
                </a:ln>
                <a:solidFill>
                  <a:prstClr val="black"/>
                </a:solidFill>
                <a:effectLst/>
                <a:uLnTx/>
                <a:uFillTx/>
                <a:latin typeface="Calibri" panose="020F0502020204030204"/>
                <a:ea typeface="新細明體" panose="02020500000000000000" pitchFamily="18" charset="-120"/>
                <a:cs typeface="+mn-cs"/>
              </a:rPr>
              <a:t>個資</a:t>
            </a:r>
            <a:r>
              <a:rPr kumimoji="0" lang="en-US" altLang="zh-TW" sz="1200" b="0" i="0" u="none" strike="noStrike" kern="1200" cap="none" spc="0" normalizeH="0" baseline="0" noProof="0" dirty="0">
                <a:ln>
                  <a:noFill/>
                </a:ln>
                <a:solidFill>
                  <a:prstClr val="black"/>
                </a:solidFill>
                <a:effectLst/>
                <a:uLnTx/>
                <a:uFillTx/>
                <a:latin typeface="Calibri" panose="020F0502020204030204"/>
                <a:ea typeface="新細明體" panose="02020500000000000000" pitchFamily="18" charset="-120"/>
                <a:cs typeface="+mn-cs"/>
              </a:rPr>
              <a:t>)</a:t>
            </a:r>
            <a:r>
              <a:rPr kumimoji="0" lang="zh-TW" altLang="en-US" sz="1200" b="0" i="0" u="none" strike="noStrike" kern="1200" cap="none" spc="0" normalizeH="0" baseline="0" noProof="0" dirty="0">
                <a:ln>
                  <a:noFill/>
                </a:ln>
                <a:solidFill>
                  <a:prstClr val="black"/>
                </a:solidFill>
                <a:effectLst/>
                <a:uLnTx/>
                <a:uFillTx/>
                <a:latin typeface="Calibri" panose="020F0502020204030204"/>
                <a:ea typeface="新細明體" panose="02020500000000000000" pitchFamily="18" charset="-120"/>
                <a:cs typeface="+mn-cs"/>
              </a:rPr>
              <a:t>、資訊隱私權</a:t>
            </a:r>
            <a:r>
              <a:rPr kumimoji="0" lang="en-US" altLang="zh-TW" sz="1200" b="0" i="0" u="none" strike="noStrike" kern="1200" cap="none" spc="0" normalizeH="0" baseline="0" noProof="0" dirty="0">
                <a:ln>
                  <a:noFill/>
                </a:ln>
                <a:solidFill>
                  <a:prstClr val="black"/>
                </a:solidFill>
                <a:effectLst/>
                <a:uLnTx/>
                <a:uFillTx/>
                <a:latin typeface="Calibri" panose="020F0502020204030204"/>
                <a:ea typeface="新細明體" panose="02020500000000000000" pitchFamily="18" charset="-120"/>
                <a:cs typeface="+mn-cs"/>
              </a:rPr>
              <a:t>(</a:t>
            </a:r>
            <a:r>
              <a:rPr kumimoji="0" lang="zh-TW" altLang="en-US" sz="1200" b="0" i="0" u="none" strike="noStrike" kern="1200" cap="none" spc="0" normalizeH="0" baseline="0" noProof="0" dirty="0">
                <a:ln>
                  <a:noFill/>
                </a:ln>
                <a:solidFill>
                  <a:prstClr val="black"/>
                </a:solidFill>
                <a:effectLst/>
                <a:uLnTx/>
                <a:uFillTx/>
                <a:latin typeface="Calibri" panose="020F0502020204030204"/>
                <a:ea typeface="新細明體" panose="02020500000000000000" pitchFamily="18" charset="-120"/>
                <a:cs typeface="+mn-cs"/>
              </a:rPr>
              <a:t>資隱</a:t>
            </a:r>
            <a:r>
              <a:rPr kumimoji="0" lang="en-US" altLang="zh-TW" sz="1200" b="0" i="0" u="none" strike="noStrike" kern="1200" cap="none" spc="0" normalizeH="0" baseline="0" noProof="0" dirty="0">
                <a:ln>
                  <a:noFill/>
                </a:ln>
                <a:solidFill>
                  <a:prstClr val="black"/>
                </a:solidFill>
                <a:effectLst/>
                <a:uLnTx/>
                <a:uFillTx/>
                <a:latin typeface="Calibri" panose="020F0502020204030204"/>
                <a:ea typeface="新細明體" panose="02020500000000000000" pitchFamily="18" charset="-120"/>
                <a:cs typeface="+mn-cs"/>
              </a:rPr>
              <a:t>)</a:t>
            </a:r>
            <a:r>
              <a:rPr kumimoji="0" lang="zh-TW" altLang="en-US" sz="1200" b="0" i="0" u="none" strike="noStrike" kern="1200" cap="none" spc="0" normalizeH="0" baseline="0" noProof="0" dirty="0">
                <a:ln>
                  <a:noFill/>
                </a:ln>
                <a:solidFill>
                  <a:prstClr val="black"/>
                </a:solidFill>
                <a:effectLst/>
                <a:uLnTx/>
                <a:uFillTx/>
                <a:latin typeface="Calibri" panose="020F0502020204030204"/>
                <a:ea typeface="新細明體" panose="02020500000000000000" pitchFamily="18" charset="-120"/>
                <a:cs typeface="+mn-cs"/>
              </a:rPr>
              <a:t>及如何保護資訊隱私權的簡單觀念。</a:t>
            </a:r>
            <a:endParaRPr kumimoji="0" lang="en-US" altLang="zh-TW" sz="1200" b="0" i="0" u="none" strike="noStrike" kern="1200" cap="none" spc="0" normalizeH="0" baseline="0" noProof="0" dirty="0">
              <a:ln>
                <a:noFill/>
              </a:ln>
              <a:solidFill>
                <a:prstClr val="black"/>
              </a:solidFill>
              <a:effectLst/>
              <a:uLnTx/>
              <a:uFillTx/>
              <a:latin typeface="Calibri" panose="020F0502020204030204"/>
              <a:ea typeface="新細明體" panose="02020500000000000000" pitchFamily="18" charset="-120"/>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TW" sz="1200" b="0" i="0" u="none" strike="noStrike" kern="1200" cap="none" spc="0" normalizeH="0" baseline="0" noProof="0" dirty="0">
                <a:ln>
                  <a:noFill/>
                </a:ln>
                <a:solidFill>
                  <a:prstClr val="black"/>
                </a:solidFill>
                <a:effectLst/>
                <a:uLnTx/>
                <a:uFillTx/>
                <a:latin typeface="Calibri" panose="020F0502020204030204"/>
                <a:ea typeface="新細明體" panose="02020500000000000000" pitchFamily="18" charset="-120"/>
                <a:cs typeface="+mn-cs"/>
              </a:rPr>
              <a:t>2.</a:t>
            </a:r>
            <a:r>
              <a:rPr kumimoji="0" lang="zh-TW" altLang="en-US" sz="1200" b="0" i="0" u="none" strike="noStrike" kern="1200" cap="none" spc="0" normalizeH="0" baseline="0" noProof="0" dirty="0">
                <a:ln>
                  <a:noFill/>
                </a:ln>
                <a:solidFill>
                  <a:prstClr val="black"/>
                </a:solidFill>
                <a:effectLst/>
                <a:uLnTx/>
                <a:uFillTx/>
                <a:latin typeface="Calibri" panose="020F0502020204030204"/>
                <a:ea typeface="新細明體" panose="02020500000000000000" pitchFamily="18" charset="-120"/>
                <a:cs typeface="+mn-cs"/>
              </a:rPr>
              <a:t>期待在數位生活的時代，可以有基本的人權素養，維護人權及享有安全的網路生活。</a:t>
            </a:r>
          </a:p>
          <a:p>
            <a:endParaRPr lang="zh-TW" altLang="en-US" dirty="0"/>
          </a:p>
        </p:txBody>
      </p:sp>
      <p:sp>
        <p:nvSpPr>
          <p:cNvPr id="4" name="投影片編號版面配置區 3"/>
          <p:cNvSpPr>
            <a:spLocks noGrp="1"/>
          </p:cNvSpPr>
          <p:nvPr>
            <p:ph type="sldNum" sz="quarter" idx="5"/>
          </p:nvPr>
        </p:nvSpPr>
        <p:spPr/>
        <p:txBody>
          <a:bodyPr/>
          <a:lstStyle/>
          <a:p>
            <a:fld id="{13ED165D-6EF8-47B9-8FC7-1D09D9A36077}" type="slidenum">
              <a:rPr lang="zh-TW" altLang="en-US" smtClean="0"/>
              <a:t>24</a:t>
            </a:fld>
            <a:endParaRPr lang="zh-TW" altLang="en-US"/>
          </a:p>
        </p:txBody>
      </p:sp>
    </p:spTree>
    <p:extLst>
      <p:ext uri="{BB962C8B-B14F-4D97-AF65-F5344CB8AC3E}">
        <p14:creationId xmlns:p14="http://schemas.microsoft.com/office/powerpoint/2010/main" val="338551469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en-US" altLang="zh-TW" dirty="0"/>
              <a:t>1.</a:t>
            </a:r>
            <a:r>
              <a:rPr lang="zh-TW" altLang="en-US" dirty="0"/>
              <a:t>認識日常生活中的資訊隱私權。</a:t>
            </a:r>
            <a:endParaRPr lang="en-US" altLang="zh-TW" dirty="0"/>
          </a:p>
          <a:p>
            <a:r>
              <a:rPr lang="en-US" altLang="zh-TW" dirty="0"/>
              <a:t>2.</a:t>
            </a:r>
            <a:r>
              <a:rPr lang="zh-TW" altLang="en-US" dirty="0"/>
              <a:t>了解數位生活中，人權可能被侵犯的地方，並能捍衛自己與他人的人權。</a:t>
            </a:r>
          </a:p>
        </p:txBody>
      </p:sp>
      <p:sp>
        <p:nvSpPr>
          <p:cNvPr id="4" name="投影片編號版面配置區 3"/>
          <p:cNvSpPr>
            <a:spLocks noGrp="1"/>
          </p:cNvSpPr>
          <p:nvPr>
            <p:ph type="sldNum" sz="quarter" idx="5"/>
          </p:nvPr>
        </p:nvSpPr>
        <p:spPr/>
        <p:txBody>
          <a:bodyPr/>
          <a:lstStyle/>
          <a:p>
            <a:fld id="{13ED165D-6EF8-47B9-8FC7-1D09D9A36077}" type="slidenum">
              <a:rPr lang="zh-TW" altLang="en-US" smtClean="0"/>
              <a:t>3</a:t>
            </a:fld>
            <a:endParaRPr lang="zh-TW" altLang="en-US"/>
          </a:p>
        </p:txBody>
      </p:sp>
    </p:spTree>
    <p:extLst>
      <p:ext uri="{BB962C8B-B14F-4D97-AF65-F5344CB8AC3E}">
        <p14:creationId xmlns:p14="http://schemas.microsoft.com/office/powerpoint/2010/main" val="289355105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dirty="0"/>
              <a:t>一、引起動機：</a:t>
            </a:r>
            <a:endParaRPr lang="en-US" altLang="zh-TW" dirty="0"/>
          </a:p>
          <a:p>
            <a:r>
              <a:rPr lang="en-US" altLang="zh-TW" dirty="0"/>
              <a:t>1.</a:t>
            </a:r>
            <a:r>
              <a:rPr lang="zh-TW" altLang="en-US" dirty="0"/>
              <a:t>覺察網路生活中的方便：從學生的網路經驗開始。</a:t>
            </a:r>
            <a:endParaRPr lang="en-US" altLang="zh-TW" dirty="0"/>
          </a:p>
          <a:p>
            <a:r>
              <a:rPr lang="en-US" altLang="zh-TW" dirty="0"/>
              <a:t>2.</a:t>
            </a:r>
            <a:r>
              <a:rPr lang="zh-TW" altLang="en-US" dirty="0"/>
              <a:t>如果學生的網路經驗與簡報不同，請您修改簡報，以符合你的學生經驗。</a:t>
            </a:r>
          </a:p>
        </p:txBody>
      </p:sp>
      <p:sp>
        <p:nvSpPr>
          <p:cNvPr id="4" name="投影片編號版面配置區 3"/>
          <p:cNvSpPr>
            <a:spLocks noGrp="1"/>
          </p:cNvSpPr>
          <p:nvPr>
            <p:ph type="sldNum" sz="quarter" idx="5"/>
          </p:nvPr>
        </p:nvSpPr>
        <p:spPr/>
        <p:txBody>
          <a:bodyPr/>
          <a:lstStyle/>
          <a:p>
            <a:fld id="{13ED165D-6EF8-47B9-8FC7-1D09D9A36077}" type="slidenum">
              <a:rPr lang="zh-TW" altLang="en-US" smtClean="0"/>
              <a:t>4</a:t>
            </a:fld>
            <a:endParaRPr lang="zh-TW" altLang="en-US"/>
          </a:p>
        </p:txBody>
      </p:sp>
    </p:spTree>
    <p:extLst>
      <p:ext uri="{BB962C8B-B14F-4D97-AF65-F5344CB8AC3E}">
        <p14:creationId xmlns:p14="http://schemas.microsoft.com/office/powerpoint/2010/main" val="97521320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dirty="0"/>
              <a:t>一、引起動機：</a:t>
            </a:r>
            <a:endParaRPr lang="en-US" altLang="zh-TW" dirty="0"/>
          </a:p>
          <a:p>
            <a:r>
              <a:rPr lang="en-US" altLang="zh-TW" dirty="0"/>
              <a:t>1.</a:t>
            </a:r>
            <a:r>
              <a:rPr lang="zh-TW" altLang="en-US" dirty="0"/>
              <a:t>覺察網路生活中的方便：從學生的網路經驗開始。</a:t>
            </a:r>
            <a:endParaRPr lang="en-US" altLang="zh-TW" dirty="0"/>
          </a:p>
          <a:p>
            <a:r>
              <a:rPr lang="en-US" altLang="zh-TW" dirty="0"/>
              <a:t>2.</a:t>
            </a:r>
            <a:r>
              <a:rPr lang="zh-TW" altLang="en-US" dirty="0"/>
              <a:t>如果學生的網路經驗與簡報不同，請您修改簡報，以符合你的學生經驗。</a:t>
            </a:r>
            <a:endParaRPr lang="en-US" altLang="zh-TW" dirty="0"/>
          </a:p>
          <a:p>
            <a:r>
              <a:rPr lang="en-US" altLang="zh-TW" dirty="0"/>
              <a:t>3.</a:t>
            </a:r>
            <a:r>
              <a:rPr lang="zh-TW" altLang="en-US" dirty="0"/>
              <a:t>低年級學生對帳號和密碼較不熟悉，底下再做解釋。</a:t>
            </a:r>
          </a:p>
        </p:txBody>
      </p:sp>
      <p:sp>
        <p:nvSpPr>
          <p:cNvPr id="4" name="投影片編號版面配置區 3"/>
          <p:cNvSpPr>
            <a:spLocks noGrp="1"/>
          </p:cNvSpPr>
          <p:nvPr>
            <p:ph type="sldNum" sz="quarter" idx="5"/>
          </p:nvPr>
        </p:nvSpPr>
        <p:spPr/>
        <p:txBody>
          <a:bodyPr/>
          <a:lstStyle/>
          <a:p>
            <a:fld id="{13ED165D-6EF8-47B9-8FC7-1D09D9A36077}" type="slidenum">
              <a:rPr lang="zh-TW" altLang="en-US" smtClean="0"/>
              <a:t>5</a:t>
            </a:fld>
            <a:endParaRPr lang="zh-TW" altLang="en-US"/>
          </a:p>
        </p:txBody>
      </p:sp>
    </p:spTree>
    <p:extLst>
      <p:ext uri="{BB962C8B-B14F-4D97-AF65-F5344CB8AC3E}">
        <p14:creationId xmlns:p14="http://schemas.microsoft.com/office/powerpoint/2010/main" val="298004059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
                <a:srgbClr val="000000"/>
              </a:buClr>
              <a:buSzPts val="1100"/>
              <a:buFont typeface="Arial"/>
              <a:buChar char="●"/>
              <a:tabLst/>
              <a:defRPr/>
            </a:pPr>
            <a:r>
              <a:rPr kumimoji="0" lang="zh-TW" altLang="en-US" sz="1200" b="0" i="0" u="none" strike="noStrike" kern="0" cap="none" spc="0" normalizeH="0" baseline="0" noProof="0" dirty="0">
                <a:ln>
                  <a:noFill/>
                </a:ln>
                <a:solidFill>
                  <a:srgbClr val="000000"/>
                </a:solidFill>
                <a:effectLst/>
                <a:uLnTx/>
                <a:uFillTx/>
                <a:latin typeface="新細明體" panose="02020500000000000000" pitchFamily="18" charset="-120"/>
                <a:ea typeface="新細明體" panose="02020500000000000000" pitchFamily="18" charset="-120"/>
                <a:cs typeface="Arial"/>
                <a:sym typeface="Arial"/>
              </a:rPr>
              <a:t>學習目標</a:t>
            </a:r>
            <a:r>
              <a:rPr kumimoji="0" lang="en-US" altLang="zh-TW" sz="1200" b="0" i="0" u="none" strike="noStrike" kern="0" cap="none" spc="0" normalizeH="0" baseline="0" noProof="0" dirty="0">
                <a:ln>
                  <a:noFill/>
                </a:ln>
                <a:solidFill>
                  <a:srgbClr val="000000"/>
                </a:solidFill>
                <a:effectLst/>
                <a:uLnTx/>
                <a:uFillTx/>
                <a:latin typeface="新細明體" panose="02020500000000000000" pitchFamily="18" charset="-120"/>
                <a:ea typeface="新細明體" panose="02020500000000000000" pitchFamily="18" charset="-120"/>
                <a:cs typeface="Arial"/>
                <a:sym typeface="Arial"/>
              </a:rPr>
              <a:t>1.</a:t>
            </a:r>
            <a:r>
              <a:rPr kumimoji="0" lang="zh-TW" altLang="en-US" sz="1200" b="1" i="0" u="none" strike="noStrike" kern="0" cap="none" spc="0" normalizeH="0" baseline="0" noProof="0" dirty="0">
                <a:ln>
                  <a:noFill/>
                </a:ln>
                <a:solidFill>
                  <a:srgbClr val="000000"/>
                </a:solidFill>
                <a:effectLst/>
                <a:uLnTx/>
                <a:uFillTx/>
                <a:latin typeface="新細明體" panose="02020500000000000000" pitchFamily="18" charset="-120"/>
                <a:ea typeface="新細明體" panose="02020500000000000000" pitchFamily="18" charset="-120"/>
                <a:cs typeface="Arial"/>
                <a:sym typeface="Arial"/>
              </a:rPr>
              <a:t>能覺察網路生活中便利與危險</a:t>
            </a:r>
            <a:endParaRPr kumimoji="0" lang="en-US" altLang="zh-TW" sz="1200" b="0" i="0" u="none" strike="noStrike" kern="0" cap="none" spc="0" normalizeH="0" baseline="0" noProof="0" dirty="0">
              <a:ln>
                <a:noFill/>
              </a:ln>
              <a:solidFill>
                <a:srgbClr val="000000"/>
              </a:solidFill>
              <a:effectLst/>
              <a:uLnTx/>
              <a:uFillTx/>
              <a:latin typeface="新細明體" panose="02020500000000000000" pitchFamily="18" charset="-120"/>
              <a:ea typeface="新細明體" panose="02020500000000000000" pitchFamily="18" charset="-120"/>
              <a:cs typeface="Arial"/>
              <a:sym typeface="Arial"/>
            </a:endParaRPr>
          </a:p>
          <a:p>
            <a:pPr marL="171450" marR="0" lvl="0" indent="-171450" algn="l" defTabSz="914400" rtl="0" eaLnBrk="1" fontAlgn="auto" latinLnBrk="0" hangingPunct="1">
              <a:lnSpc>
                <a:spcPct val="100000"/>
              </a:lnSpc>
              <a:spcBef>
                <a:spcPts val="0"/>
              </a:spcBef>
              <a:spcAft>
                <a:spcPts val="0"/>
              </a:spcAft>
              <a:buClr>
                <a:srgbClr val="000000"/>
              </a:buClr>
              <a:buSzPts val="1100"/>
              <a:buFont typeface="Arial"/>
              <a:buChar char="●"/>
              <a:tabLst/>
              <a:defRPr/>
            </a:pPr>
            <a:endParaRPr kumimoji="0" lang="en-US" altLang="zh-TW" sz="1200" b="0" i="0" u="none" strike="noStrike" kern="0" cap="none" spc="0" normalizeH="0" baseline="0" noProof="0" dirty="0">
              <a:ln>
                <a:noFill/>
              </a:ln>
              <a:solidFill>
                <a:srgbClr val="000000"/>
              </a:solidFill>
              <a:effectLst/>
              <a:uLnTx/>
              <a:uFillTx/>
              <a:latin typeface="新細明體" panose="02020500000000000000" pitchFamily="18" charset="-120"/>
              <a:ea typeface="新細明體" panose="02020500000000000000" pitchFamily="18" charset="-120"/>
              <a:cs typeface="Arial"/>
              <a:sym typeface="Arial"/>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TW" sz="1200" b="0" i="0" u="none" strike="noStrike" kern="1200" cap="none" spc="0" normalizeH="0" baseline="0" noProof="0" dirty="0">
                <a:ln>
                  <a:noFill/>
                </a:ln>
                <a:solidFill>
                  <a:prstClr val="black"/>
                </a:solidFill>
                <a:effectLst/>
                <a:uLnTx/>
                <a:uFillTx/>
                <a:latin typeface="微軟正黑體" panose="020B0604030504040204" pitchFamily="34" charset="-120"/>
                <a:ea typeface="標楷體" panose="03000509000000000000" pitchFamily="65" charset="-120"/>
                <a:cs typeface="Microsoft JhengHei"/>
                <a:sym typeface="Microsoft JhengHei"/>
              </a:rPr>
              <a:t>1.</a:t>
            </a:r>
            <a:r>
              <a:rPr kumimoji="0" lang="zh-TW" altLang="en-US" sz="1200" b="0" i="0" u="none" strike="noStrike" kern="1200" cap="none" spc="0" normalizeH="0" baseline="0" noProof="0" dirty="0">
                <a:ln>
                  <a:noFill/>
                </a:ln>
                <a:solidFill>
                  <a:prstClr val="black"/>
                </a:solidFill>
                <a:effectLst/>
                <a:uLnTx/>
                <a:uFillTx/>
                <a:latin typeface="微軟正黑體" panose="020B0604030504040204" pitchFamily="34" charset="-120"/>
                <a:ea typeface="標楷體" panose="03000509000000000000" pitchFamily="65" charset="-120"/>
                <a:cs typeface="Microsoft JhengHei"/>
                <a:sym typeface="Microsoft JhengHei"/>
              </a:rPr>
              <a:t>老師即問即答，有帳密的用雙手比</a:t>
            </a:r>
            <a:r>
              <a:rPr kumimoji="0" lang="en-US" altLang="zh-TW" sz="1200" b="0" i="0" u="none" strike="noStrike" kern="1200" cap="none" spc="0" normalizeH="0" baseline="0" noProof="0" dirty="0">
                <a:ln>
                  <a:noFill/>
                </a:ln>
                <a:solidFill>
                  <a:prstClr val="black"/>
                </a:solidFill>
                <a:effectLst/>
                <a:uLnTx/>
                <a:uFillTx/>
                <a:latin typeface="微軟正黑體" panose="020B0604030504040204" pitchFamily="34" charset="-120"/>
                <a:ea typeface="標楷體" panose="03000509000000000000" pitchFamily="65" charset="-120"/>
                <a:cs typeface="Microsoft JhengHei"/>
                <a:sym typeface="Microsoft JhengHei"/>
              </a:rPr>
              <a:t>O</a:t>
            </a:r>
            <a:r>
              <a:rPr kumimoji="0" lang="zh-TW" altLang="en-US" sz="1200" b="0" i="0" u="none" strike="noStrike" kern="1200" cap="none" spc="0" normalizeH="0" baseline="0" noProof="0" dirty="0">
                <a:ln>
                  <a:noFill/>
                </a:ln>
                <a:solidFill>
                  <a:prstClr val="black"/>
                </a:solidFill>
                <a:effectLst/>
                <a:uLnTx/>
                <a:uFillTx/>
                <a:latin typeface="微軟正黑體" panose="020B0604030504040204" pitchFamily="34" charset="-120"/>
                <a:ea typeface="標楷體" panose="03000509000000000000" pitchFamily="65" charset="-120"/>
                <a:cs typeface="Microsoft JhengHei"/>
                <a:sym typeface="Microsoft JhengHei"/>
              </a:rPr>
              <a:t>，沒有的比</a:t>
            </a:r>
            <a:r>
              <a:rPr kumimoji="0" lang="en-US" altLang="zh-TW" sz="1200" b="0" i="0" u="none" strike="noStrike" kern="1200" cap="none" spc="0" normalizeH="0" baseline="0" noProof="0" dirty="0">
                <a:ln>
                  <a:noFill/>
                </a:ln>
                <a:solidFill>
                  <a:prstClr val="black"/>
                </a:solidFill>
                <a:effectLst/>
                <a:uLnTx/>
                <a:uFillTx/>
                <a:latin typeface="微軟正黑體" panose="020B0604030504040204" pitchFamily="34" charset="-120"/>
                <a:ea typeface="標楷體" panose="03000509000000000000" pitchFamily="65" charset="-120"/>
                <a:cs typeface="Microsoft JhengHei"/>
                <a:sym typeface="Microsoft JhengHei"/>
              </a:rPr>
              <a:t>X</a:t>
            </a:r>
            <a:r>
              <a:rPr kumimoji="0" lang="zh-TW" altLang="en-US" sz="1200" b="0" i="0" u="none" strike="noStrike" kern="1200" cap="none" spc="0" normalizeH="0" baseline="0" noProof="0" dirty="0">
                <a:ln>
                  <a:noFill/>
                </a:ln>
                <a:solidFill>
                  <a:prstClr val="black"/>
                </a:solidFill>
                <a:effectLst/>
                <a:uLnTx/>
                <a:uFillTx/>
                <a:latin typeface="微軟正黑體" panose="020B0604030504040204" pitchFamily="34" charset="-120"/>
                <a:ea typeface="標楷體" panose="03000509000000000000" pitchFamily="65" charset="-120"/>
                <a:cs typeface="Microsoft JhengHei"/>
                <a:sym typeface="Microsoft JhengHei"/>
              </a:rPr>
              <a:t>。</a:t>
            </a:r>
            <a:endParaRPr kumimoji="0" lang="en-US" altLang="zh-TW" sz="1200" b="0" i="0" u="none" strike="noStrike" kern="1200" cap="none" spc="0" normalizeH="0" baseline="0" noProof="0" dirty="0">
              <a:ln>
                <a:noFill/>
              </a:ln>
              <a:solidFill>
                <a:prstClr val="black"/>
              </a:solidFill>
              <a:effectLst/>
              <a:uLnTx/>
              <a:uFillTx/>
              <a:latin typeface="微軟正黑體" panose="020B0604030504040204" pitchFamily="34" charset="-120"/>
              <a:ea typeface="標楷體" panose="03000509000000000000" pitchFamily="65" charset="-120"/>
              <a:cs typeface="Microsoft JhengHei"/>
              <a:sym typeface="Microsoft JhengHei"/>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TW" sz="1200" b="0" i="0" u="none" strike="noStrike" kern="1200" cap="none" spc="0" normalizeH="0" baseline="0" noProof="0" dirty="0">
                <a:ln>
                  <a:noFill/>
                </a:ln>
                <a:solidFill>
                  <a:prstClr val="black"/>
                </a:solidFill>
                <a:effectLst/>
                <a:uLnTx/>
                <a:uFillTx/>
                <a:latin typeface="微軟正黑體" panose="020B0604030504040204" pitchFamily="34" charset="-120"/>
                <a:ea typeface="標楷體" panose="03000509000000000000" pitchFamily="65" charset="-120"/>
                <a:cs typeface="Microsoft JhengHei"/>
                <a:sym typeface="Microsoft JhengHei"/>
              </a:rPr>
              <a:t>2.</a:t>
            </a:r>
            <a:r>
              <a:rPr kumimoji="0" lang="zh-TW" altLang="en-US" sz="1200" b="0" i="0" u="none" strike="noStrike" kern="1200" cap="none" spc="0" normalizeH="0" baseline="0" noProof="0" dirty="0">
                <a:ln>
                  <a:noFill/>
                </a:ln>
                <a:solidFill>
                  <a:prstClr val="black"/>
                </a:solidFill>
                <a:effectLst/>
                <a:uLnTx/>
                <a:uFillTx/>
                <a:latin typeface="微軟正黑體" panose="020B0604030504040204" pitchFamily="34" charset="-120"/>
                <a:ea typeface="標楷體" panose="03000509000000000000" pitchFamily="65" charset="-120"/>
                <a:cs typeface="Microsoft JhengHei"/>
                <a:sym typeface="Microsoft JhengHei"/>
              </a:rPr>
              <a:t>一般學校都會幫學生設定好帳號和密碼，再發給學生使用。所以學生是有帳號和密碼的。</a:t>
            </a:r>
            <a:endParaRPr kumimoji="0" lang="en-US" altLang="zh-TW" sz="1200" b="0" i="0" u="none" strike="noStrike" kern="1200" cap="none" spc="0" normalizeH="0" baseline="0" noProof="0" dirty="0">
              <a:ln>
                <a:noFill/>
              </a:ln>
              <a:solidFill>
                <a:prstClr val="black"/>
              </a:solidFill>
              <a:effectLst/>
              <a:uLnTx/>
              <a:uFillTx/>
              <a:latin typeface="微軟正黑體" panose="020B0604030504040204" pitchFamily="34" charset="-120"/>
              <a:ea typeface="標楷體" panose="03000509000000000000" pitchFamily="65" charset="-120"/>
              <a:cs typeface="Microsoft JhengHei"/>
              <a:sym typeface="Microsoft JhengHei"/>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TW" sz="1200" b="0" i="0" u="none" strike="noStrike" kern="1200" cap="none" spc="0" normalizeH="0" baseline="0" noProof="0" dirty="0">
                <a:ln>
                  <a:noFill/>
                </a:ln>
                <a:solidFill>
                  <a:prstClr val="black"/>
                </a:solidFill>
                <a:effectLst/>
                <a:uLnTx/>
                <a:uFillTx/>
                <a:latin typeface="微軟正黑體" panose="020B0604030504040204" pitchFamily="34" charset="-120"/>
                <a:ea typeface="標楷體" panose="03000509000000000000" pitchFamily="65" charset="-120"/>
                <a:cs typeface="Microsoft JhengHei"/>
                <a:sym typeface="Microsoft JhengHei"/>
              </a:rPr>
              <a:t>3.</a:t>
            </a:r>
            <a:r>
              <a:rPr kumimoji="0" lang="zh-TW" altLang="en-US" sz="1200" b="0" i="0" u="none" strike="noStrike" kern="1200" cap="none" spc="0" normalizeH="0" baseline="0" noProof="0" dirty="0">
                <a:ln>
                  <a:noFill/>
                </a:ln>
                <a:solidFill>
                  <a:prstClr val="black"/>
                </a:solidFill>
                <a:effectLst/>
                <a:uLnTx/>
                <a:uFillTx/>
                <a:latin typeface="微軟正黑體" panose="020B0604030504040204" pitchFamily="34" charset="-120"/>
                <a:ea typeface="標楷體" panose="03000509000000000000" pitchFamily="65" charset="-120"/>
                <a:cs typeface="Microsoft JhengHei"/>
                <a:sym typeface="Microsoft JhengHei"/>
              </a:rPr>
              <a:t>但學生通常不知道帳密的意義。</a:t>
            </a:r>
            <a:endParaRPr kumimoji="0" lang="zh-TW" altLang="en-US" sz="1200" b="0" i="0" u="none" strike="noStrike" kern="1200" cap="none" spc="0" normalizeH="0" baseline="0" noProof="0" dirty="0">
              <a:ln>
                <a:noFill/>
              </a:ln>
              <a:solidFill>
                <a:prstClr val="black"/>
              </a:solidFill>
              <a:effectLst/>
              <a:uLnTx/>
              <a:uFillTx/>
              <a:latin typeface="標楷體" panose="03000509000000000000" pitchFamily="65" charset="-120"/>
              <a:ea typeface="標楷體" panose="03000509000000000000" pitchFamily="65" charset="-120"/>
              <a:cs typeface="Microsoft JhengHei"/>
              <a:sym typeface="Microsoft JhengHei"/>
            </a:endParaRPr>
          </a:p>
          <a:p>
            <a:endParaRPr lang="zh-TW" altLang="en-US" dirty="0"/>
          </a:p>
          <a:p>
            <a:pPr marL="171450" marR="0" lvl="0" indent="-171450" algn="l" defTabSz="914400" rtl="0" eaLnBrk="1" fontAlgn="auto" latinLnBrk="0" hangingPunct="1">
              <a:lnSpc>
                <a:spcPct val="100000"/>
              </a:lnSpc>
              <a:spcBef>
                <a:spcPts val="0"/>
              </a:spcBef>
              <a:spcAft>
                <a:spcPts val="0"/>
              </a:spcAft>
              <a:buClr>
                <a:srgbClr val="000000"/>
              </a:buClr>
              <a:buSzPts val="1100"/>
              <a:buFont typeface="Arial"/>
              <a:buChar char="●"/>
              <a:tabLst/>
              <a:defRPr/>
            </a:pPr>
            <a:endParaRPr kumimoji="0" lang="en-US" altLang="zh-TW" sz="1200" b="0" i="0" u="none" strike="noStrike" kern="0" cap="none" spc="0" normalizeH="0" baseline="0" noProof="0" dirty="0">
              <a:ln>
                <a:noFill/>
              </a:ln>
              <a:solidFill>
                <a:srgbClr val="000000"/>
              </a:solidFill>
              <a:effectLst/>
              <a:uLnTx/>
              <a:uFillTx/>
              <a:latin typeface="新細明體" panose="02020500000000000000" pitchFamily="18" charset="-120"/>
              <a:ea typeface="+mn-ea"/>
              <a:cs typeface="Arial"/>
              <a:sym typeface="Arial"/>
            </a:endParaRPr>
          </a:p>
          <a:p>
            <a:pPr marL="171450" marR="0" lvl="0" indent="-171450" algn="l" defTabSz="914400" rtl="0" eaLnBrk="1" fontAlgn="auto" latinLnBrk="0" hangingPunct="1">
              <a:lnSpc>
                <a:spcPct val="100000"/>
              </a:lnSpc>
              <a:spcBef>
                <a:spcPts val="0"/>
              </a:spcBef>
              <a:spcAft>
                <a:spcPts val="0"/>
              </a:spcAft>
              <a:buClr>
                <a:srgbClr val="000000"/>
              </a:buClr>
              <a:buSzPts val="1100"/>
              <a:buFont typeface="Arial"/>
              <a:buChar char="●"/>
              <a:tabLst/>
              <a:defRPr/>
            </a:pPr>
            <a:endParaRPr kumimoji="0" lang="en-US" altLang="zh-TW" sz="1200" b="0" i="0" u="none" strike="noStrike" kern="0" cap="none" spc="0" normalizeH="0" baseline="0" noProof="0" dirty="0">
              <a:ln>
                <a:noFill/>
              </a:ln>
              <a:solidFill>
                <a:srgbClr val="000000"/>
              </a:solidFill>
              <a:effectLst/>
              <a:uLnTx/>
              <a:uFillTx/>
              <a:latin typeface="新細明體" panose="02020500000000000000" pitchFamily="18" charset="-120"/>
              <a:ea typeface="+mn-ea"/>
              <a:cs typeface="Arial"/>
              <a:sym typeface="Aria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TW" sz="1200" dirty="0">
              <a:solidFill>
                <a:prstClr val="black"/>
              </a:solidFill>
              <a:latin typeface="微軟正黑體" panose="020B0604030504040204" pitchFamily="34" charset="-120"/>
              <a:cs typeface="Microsoft JhengHei"/>
              <a:sym typeface="Microsoft JhengHei"/>
            </a:endParaRPr>
          </a:p>
        </p:txBody>
      </p:sp>
      <p:sp>
        <p:nvSpPr>
          <p:cNvPr id="4" name="投影片編號版面配置區 3"/>
          <p:cNvSpPr>
            <a:spLocks noGrp="1"/>
          </p:cNvSpPr>
          <p:nvPr>
            <p:ph type="sldNum" sz="quarter" idx="10"/>
          </p:nvPr>
        </p:nvSpPr>
        <p:spPr/>
        <p:txBody>
          <a:bodyPr/>
          <a:lstStyle/>
          <a:p>
            <a:fld id="{13ED165D-6EF8-47B9-8FC7-1D09D9A36077}" type="slidenum">
              <a:rPr lang="zh-TW" altLang="en-US" smtClean="0"/>
              <a:t>6</a:t>
            </a:fld>
            <a:endParaRPr lang="zh-TW" altLang="en-US"/>
          </a:p>
        </p:txBody>
      </p:sp>
    </p:spTree>
    <p:extLst>
      <p:ext uri="{BB962C8B-B14F-4D97-AF65-F5344CB8AC3E}">
        <p14:creationId xmlns:p14="http://schemas.microsoft.com/office/powerpoint/2010/main" val="181054712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
                <a:srgbClr val="000000"/>
              </a:buClr>
              <a:buSzPts val="1100"/>
              <a:buFont typeface="Arial"/>
              <a:buChar char="●"/>
              <a:tabLst/>
              <a:defRPr/>
            </a:pPr>
            <a:r>
              <a:rPr kumimoji="0" lang="zh-TW" altLang="en-US" sz="1200" b="0" i="0" u="none" strike="noStrike" kern="0" cap="none" spc="0" normalizeH="0" baseline="0" noProof="0" dirty="0">
                <a:ln>
                  <a:noFill/>
                </a:ln>
                <a:solidFill>
                  <a:srgbClr val="000000"/>
                </a:solidFill>
                <a:effectLst/>
                <a:uLnTx/>
                <a:uFillTx/>
                <a:latin typeface="新細明體" panose="02020500000000000000" pitchFamily="18" charset="-120"/>
                <a:ea typeface="新細明體" panose="02020500000000000000" pitchFamily="18" charset="-120"/>
                <a:cs typeface="Arial"/>
                <a:sym typeface="Arial"/>
              </a:rPr>
              <a:t>學習目標</a:t>
            </a:r>
            <a:r>
              <a:rPr kumimoji="0" lang="en-US" altLang="zh-TW" sz="1200" b="0" i="0" u="none" strike="noStrike" kern="0" cap="none" spc="0" normalizeH="0" baseline="0" noProof="0" dirty="0">
                <a:ln>
                  <a:noFill/>
                </a:ln>
                <a:solidFill>
                  <a:srgbClr val="000000"/>
                </a:solidFill>
                <a:effectLst/>
                <a:uLnTx/>
                <a:uFillTx/>
                <a:latin typeface="新細明體" panose="02020500000000000000" pitchFamily="18" charset="-120"/>
                <a:ea typeface="新細明體" panose="02020500000000000000" pitchFamily="18" charset="-120"/>
                <a:cs typeface="Arial"/>
                <a:sym typeface="Arial"/>
              </a:rPr>
              <a:t>1</a:t>
            </a:r>
            <a:r>
              <a:rPr kumimoji="0" lang="zh-TW" altLang="en-US" sz="1200" b="0" i="0" u="none" strike="noStrike" kern="0" cap="none" spc="0" normalizeH="0" baseline="0" noProof="0" dirty="0">
                <a:ln>
                  <a:noFill/>
                </a:ln>
                <a:solidFill>
                  <a:srgbClr val="000000"/>
                </a:solidFill>
                <a:effectLst/>
                <a:uLnTx/>
                <a:uFillTx/>
                <a:latin typeface="新細明體" panose="02020500000000000000" pitchFamily="18" charset="-120"/>
                <a:ea typeface="新細明體" panose="02020500000000000000" pitchFamily="18" charset="-120"/>
                <a:cs typeface="Arial"/>
                <a:sym typeface="Arial"/>
              </a:rPr>
              <a:t>：</a:t>
            </a:r>
            <a:r>
              <a:rPr kumimoji="0" lang="zh-TW" altLang="en-US" sz="1200" b="1" i="0" u="none" strike="noStrike" kern="0" cap="none" spc="0" normalizeH="0" baseline="0" noProof="0" dirty="0">
                <a:ln>
                  <a:noFill/>
                </a:ln>
                <a:solidFill>
                  <a:srgbClr val="000000"/>
                </a:solidFill>
                <a:effectLst/>
                <a:uLnTx/>
                <a:uFillTx/>
                <a:latin typeface="新細明體" panose="02020500000000000000" pitchFamily="18" charset="-120"/>
                <a:ea typeface="新細明體" panose="02020500000000000000" pitchFamily="18" charset="-120"/>
                <a:cs typeface="Arial"/>
                <a:sym typeface="Arial"/>
              </a:rPr>
              <a:t>能覺察網路生活中便利與危險</a:t>
            </a:r>
            <a:endParaRPr kumimoji="0" lang="en-US" altLang="zh-TW" sz="1200" b="0" i="0" u="none" strike="noStrike" kern="0" cap="none" spc="0" normalizeH="0" baseline="0" noProof="0" dirty="0">
              <a:ln>
                <a:noFill/>
              </a:ln>
              <a:solidFill>
                <a:srgbClr val="000000"/>
              </a:solidFill>
              <a:effectLst/>
              <a:uLnTx/>
              <a:uFillTx/>
              <a:latin typeface="新細明體" panose="02020500000000000000" pitchFamily="18" charset="-120"/>
              <a:ea typeface="新細明體" panose="02020500000000000000" pitchFamily="18" charset="-120"/>
              <a:cs typeface="Arial"/>
              <a:sym typeface="Arial"/>
            </a:endParaRPr>
          </a:p>
          <a:p>
            <a:pPr marL="171450" marR="0" lvl="0" indent="-171450" algn="l" defTabSz="914400" rtl="0" eaLnBrk="1" fontAlgn="auto" latinLnBrk="0" hangingPunct="1">
              <a:lnSpc>
                <a:spcPct val="100000"/>
              </a:lnSpc>
              <a:spcBef>
                <a:spcPts val="0"/>
              </a:spcBef>
              <a:spcAft>
                <a:spcPts val="0"/>
              </a:spcAft>
              <a:buClr>
                <a:srgbClr val="000000"/>
              </a:buClr>
              <a:buSzPts val="1100"/>
              <a:buFont typeface="Arial"/>
              <a:buChar char="●"/>
              <a:tabLst/>
              <a:defRPr/>
            </a:pPr>
            <a:endParaRPr kumimoji="0" lang="en-US" altLang="zh-TW" sz="1200" b="0" i="0" u="none" strike="noStrike" kern="0" cap="none" spc="0" normalizeH="0" baseline="0" noProof="0" dirty="0">
              <a:ln>
                <a:noFill/>
              </a:ln>
              <a:solidFill>
                <a:srgbClr val="000000"/>
              </a:solidFill>
              <a:effectLst/>
              <a:uLnTx/>
              <a:uFillTx/>
              <a:latin typeface="新細明體" panose="02020500000000000000" pitchFamily="18" charset="-120"/>
              <a:ea typeface="新細明體" panose="02020500000000000000" pitchFamily="18" charset="-120"/>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kumimoji="0" lang="en-US" altLang="zh-TW" sz="1200" b="0" i="0" u="none" strike="noStrike" kern="0" cap="none" spc="0" normalizeH="0" baseline="0" noProof="0" dirty="0">
                <a:ln>
                  <a:noFill/>
                </a:ln>
                <a:solidFill>
                  <a:srgbClr val="000000"/>
                </a:solidFill>
                <a:effectLst/>
                <a:uLnTx/>
                <a:uFillTx/>
                <a:latin typeface="新細明體" panose="02020500000000000000" pitchFamily="18" charset="-120"/>
                <a:ea typeface="新細明體" panose="02020500000000000000" pitchFamily="18" charset="-120"/>
                <a:cs typeface="Arial"/>
                <a:sym typeface="Arial"/>
              </a:rPr>
              <a:t>1.</a:t>
            </a:r>
            <a:r>
              <a:rPr kumimoji="0" lang="zh-TW" altLang="en-US" sz="1200" b="0" i="0" u="none" strike="noStrike" kern="0" cap="none" spc="0" normalizeH="0" baseline="0" noProof="0" dirty="0">
                <a:ln>
                  <a:noFill/>
                </a:ln>
                <a:solidFill>
                  <a:srgbClr val="000000"/>
                </a:solidFill>
                <a:effectLst/>
                <a:uLnTx/>
                <a:uFillTx/>
                <a:latin typeface="新細明體" panose="02020500000000000000" pitchFamily="18" charset="-120"/>
                <a:ea typeface="新細明體" panose="02020500000000000000" pitchFamily="18" charset="-120"/>
                <a:cs typeface="Arial"/>
                <a:sym typeface="Arial"/>
              </a:rPr>
              <a:t>學生還不曉得帳號與個人的關係，所以要由老師直接引導，讓學生知道網路上帳號就是代表自己。</a:t>
            </a:r>
            <a:endParaRPr kumimoji="0" lang="en-US" altLang="zh-TW" sz="1200" b="0" i="0" u="none" strike="noStrike" kern="0" cap="none" spc="0" normalizeH="0" baseline="0" noProof="0" dirty="0">
              <a:ln>
                <a:noFill/>
              </a:ln>
              <a:solidFill>
                <a:srgbClr val="000000"/>
              </a:solidFill>
              <a:effectLst/>
              <a:uLnTx/>
              <a:uFillTx/>
              <a:latin typeface="新細明體" panose="02020500000000000000" pitchFamily="18" charset="-120"/>
              <a:ea typeface="新細明體" panose="02020500000000000000" pitchFamily="18" charset="-120"/>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kumimoji="0" lang="en-US" altLang="zh-TW" sz="1200" b="0" i="0" u="none" strike="noStrike" kern="0" cap="none" spc="0" normalizeH="0" baseline="0" noProof="0" dirty="0">
                <a:ln>
                  <a:noFill/>
                </a:ln>
                <a:solidFill>
                  <a:srgbClr val="000000"/>
                </a:solidFill>
                <a:effectLst/>
                <a:uLnTx/>
                <a:uFillTx/>
                <a:latin typeface="新細明體" panose="02020500000000000000" pitchFamily="18" charset="-120"/>
                <a:ea typeface="新細明體" panose="02020500000000000000" pitchFamily="18" charset="-120"/>
                <a:cs typeface="Arial"/>
                <a:sym typeface="Arial"/>
              </a:rPr>
              <a:t>2.</a:t>
            </a:r>
            <a:r>
              <a:rPr kumimoji="0" lang="zh-TW" altLang="en-US" sz="1200" b="0" i="0" u="none" strike="noStrike" kern="0" cap="none" spc="0" normalizeH="0" baseline="0" noProof="0" dirty="0">
                <a:ln>
                  <a:noFill/>
                </a:ln>
                <a:solidFill>
                  <a:srgbClr val="000000"/>
                </a:solidFill>
                <a:effectLst/>
                <a:uLnTx/>
                <a:uFillTx/>
                <a:latin typeface="新細明體" panose="02020500000000000000" pitchFamily="18" charset="-120"/>
                <a:ea typeface="新細明體" panose="02020500000000000000" pitchFamily="18" charset="-120"/>
                <a:cs typeface="Arial"/>
                <a:sym typeface="Arial"/>
              </a:rPr>
              <a:t>因為帳號就是代表自己，所以在網路上用帳號說話要很小心。</a:t>
            </a:r>
            <a:endParaRPr kumimoji="0" lang="en-US" altLang="zh-TW" sz="1200" b="0" i="0" u="none" strike="noStrike" kern="0" cap="none" spc="0" normalizeH="0" baseline="0" noProof="0" dirty="0">
              <a:ln>
                <a:noFill/>
              </a:ln>
              <a:solidFill>
                <a:srgbClr val="000000"/>
              </a:solidFill>
              <a:effectLst/>
              <a:uLnTx/>
              <a:uFillTx/>
              <a:latin typeface="新細明體" panose="02020500000000000000" pitchFamily="18" charset="-120"/>
              <a:ea typeface="新細明體" panose="02020500000000000000" pitchFamily="18" charset="-120"/>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kumimoji="0" lang="en-US" altLang="zh-TW" sz="1200" b="0" i="0" u="none" strike="noStrike" kern="0" cap="none" spc="0" normalizeH="0" baseline="0" noProof="0" dirty="0">
                <a:ln>
                  <a:noFill/>
                </a:ln>
                <a:solidFill>
                  <a:srgbClr val="000000"/>
                </a:solidFill>
                <a:effectLst/>
                <a:uLnTx/>
                <a:uFillTx/>
                <a:latin typeface="新細明體" panose="02020500000000000000" pitchFamily="18" charset="-120"/>
                <a:ea typeface="新細明體" panose="02020500000000000000" pitchFamily="18" charset="-120"/>
                <a:cs typeface="Arial"/>
                <a:sym typeface="Arial"/>
              </a:rPr>
              <a:t>3.</a:t>
            </a:r>
            <a:r>
              <a:rPr kumimoji="0" lang="zh-TW" altLang="en-US" sz="1200" b="0" i="0" u="none" strike="noStrike" kern="0" cap="none" spc="0" normalizeH="0" baseline="0" noProof="0" dirty="0">
                <a:ln>
                  <a:noFill/>
                </a:ln>
                <a:solidFill>
                  <a:srgbClr val="000000"/>
                </a:solidFill>
                <a:effectLst/>
                <a:uLnTx/>
                <a:uFillTx/>
                <a:latin typeface="新細明體" panose="02020500000000000000" pitchFamily="18" charset="-120"/>
                <a:ea typeface="新細明體" panose="02020500000000000000" pitchFamily="18" charset="-120"/>
                <a:cs typeface="Arial"/>
                <a:sym typeface="Arial"/>
              </a:rPr>
              <a:t>帳號也是個人的重要資料喔。</a:t>
            </a:r>
            <a:endParaRPr kumimoji="0" lang="en-US" altLang="zh-TW" sz="1200" b="0" i="0" u="none" strike="noStrike" kern="0" cap="none" spc="0" normalizeH="0" baseline="0" noProof="0" dirty="0">
              <a:ln>
                <a:noFill/>
              </a:ln>
              <a:solidFill>
                <a:srgbClr val="000000"/>
              </a:solidFill>
              <a:effectLst/>
              <a:uLnTx/>
              <a:uFillTx/>
              <a:latin typeface="新細明體" panose="02020500000000000000" pitchFamily="18" charset="-120"/>
              <a:ea typeface="新細明體" panose="02020500000000000000" pitchFamily="18" charset="-120"/>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endParaRPr lang="zh-TW" altLang="en-US" dirty="0"/>
          </a:p>
        </p:txBody>
      </p:sp>
      <p:sp>
        <p:nvSpPr>
          <p:cNvPr id="4" name="投影片編號版面配置區 3"/>
          <p:cNvSpPr>
            <a:spLocks noGrp="1"/>
          </p:cNvSpPr>
          <p:nvPr>
            <p:ph type="sldNum" sz="quarter" idx="5"/>
          </p:nvPr>
        </p:nvSpPr>
        <p:spPr/>
        <p:txBody>
          <a:bodyPr/>
          <a:lstStyle/>
          <a:p>
            <a:fld id="{13ED165D-6EF8-47B9-8FC7-1D09D9A36077}" type="slidenum">
              <a:rPr lang="zh-TW" altLang="en-US" smtClean="0"/>
              <a:t>7</a:t>
            </a:fld>
            <a:endParaRPr lang="zh-TW" altLang="en-US"/>
          </a:p>
        </p:txBody>
      </p:sp>
    </p:spTree>
    <p:extLst>
      <p:ext uri="{BB962C8B-B14F-4D97-AF65-F5344CB8AC3E}">
        <p14:creationId xmlns:p14="http://schemas.microsoft.com/office/powerpoint/2010/main" val="151544676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pPr marL="0" marR="0" lvl="0" indent="0" algn="l" defTabSz="914400" rtl="0" eaLnBrk="1" fontAlgn="auto" latinLnBrk="0" hangingPunct="1">
              <a:lnSpc>
                <a:spcPct val="113000"/>
              </a:lnSpc>
              <a:spcBef>
                <a:spcPts val="0"/>
              </a:spcBef>
              <a:spcAft>
                <a:spcPts val="0"/>
              </a:spcAft>
              <a:buClr>
                <a:srgbClr val="000000"/>
              </a:buClr>
              <a:buSzPts val="1100"/>
              <a:buFont typeface="Arial"/>
              <a:buNone/>
              <a:tabLst/>
              <a:defRPr/>
            </a:pPr>
            <a:r>
              <a:rPr kumimoji="0" lang="zh-TW" altLang="en-US" sz="1200" b="0" i="0" u="none" strike="noStrike" kern="0" cap="none" spc="0" normalizeH="0" baseline="0" noProof="0" dirty="0">
                <a:ln>
                  <a:noFill/>
                </a:ln>
                <a:solidFill>
                  <a:srgbClr val="000000"/>
                </a:solidFill>
                <a:effectLst/>
                <a:uLnTx/>
                <a:uFillTx/>
                <a:latin typeface="新細明體" panose="02020500000000000000" pitchFamily="18" charset="-120"/>
                <a:ea typeface="新細明體" panose="02020500000000000000" pitchFamily="18" charset="-120"/>
                <a:cs typeface="Arial"/>
                <a:sym typeface="Arial"/>
              </a:rPr>
              <a:t>學習目標</a:t>
            </a:r>
            <a:r>
              <a:rPr kumimoji="0" lang="en-US" altLang="zh-TW" sz="1200" b="0" i="0" u="none" strike="noStrike" kern="0" cap="none" spc="0" normalizeH="0" baseline="0" noProof="0" dirty="0">
                <a:ln>
                  <a:noFill/>
                </a:ln>
                <a:solidFill>
                  <a:srgbClr val="000000"/>
                </a:solidFill>
                <a:effectLst/>
                <a:uLnTx/>
                <a:uFillTx/>
                <a:latin typeface="新細明體" panose="02020500000000000000" pitchFamily="18" charset="-120"/>
                <a:ea typeface="新細明體" panose="02020500000000000000" pitchFamily="18" charset="-120"/>
                <a:cs typeface="Arial"/>
                <a:sym typeface="Arial"/>
              </a:rPr>
              <a:t>2.</a:t>
            </a:r>
            <a:r>
              <a:rPr kumimoji="0" lang="zh-TW" altLang="en-US" sz="1200" b="0" i="0" u="none" strike="noStrike" kern="0" cap="none" spc="0" normalizeH="0" baseline="0" noProof="0" dirty="0">
                <a:ln>
                  <a:noFill/>
                </a:ln>
                <a:solidFill>
                  <a:srgbClr val="000000"/>
                </a:solidFill>
                <a:effectLst/>
                <a:uLnTx/>
                <a:uFillTx/>
                <a:latin typeface="新細明體" panose="02020500000000000000" pitchFamily="18" charset="-120"/>
                <a:ea typeface="新細明體" panose="02020500000000000000" pitchFamily="18" charset="-120"/>
                <a:cs typeface="Arial"/>
                <a:sym typeface="Arial"/>
              </a:rPr>
              <a:t> 認識網路生活中對資訊隱私的危害</a:t>
            </a:r>
            <a:endParaRPr kumimoji="0" lang="en-US" altLang="zh-TW" sz="1200" b="0" i="0" u="none" strike="noStrike" kern="0" cap="none" spc="0" normalizeH="0" baseline="0" noProof="0" dirty="0">
              <a:ln>
                <a:noFill/>
              </a:ln>
              <a:solidFill>
                <a:srgbClr val="000000"/>
              </a:solidFill>
              <a:effectLst/>
              <a:uLnTx/>
              <a:uFillTx/>
              <a:latin typeface="新細明體" panose="02020500000000000000" pitchFamily="18" charset="-120"/>
              <a:ea typeface="新細明體" panose="02020500000000000000" pitchFamily="18" charset="-120"/>
              <a:cs typeface="Arial"/>
              <a:sym typeface="Arial"/>
            </a:endParaRPr>
          </a:p>
          <a:p>
            <a:pPr marL="0" marR="0" lvl="0" indent="0" algn="l" defTabSz="914400" rtl="0" eaLnBrk="1" fontAlgn="auto" latinLnBrk="0" hangingPunct="1">
              <a:lnSpc>
                <a:spcPct val="150000"/>
              </a:lnSpc>
              <a:spcBef>
                <a:spcPts val="0"/>
              </a:spcBef>
              <a:spcAft>
                <a:spcPts val="0"/>
              </a:spcAft>
              <a:buClr>
                <a:srgbClr val="000000"/>
              </a:buClr>
              <a:buSzPts val="1100"/>
              <a:buFont typeface="+mj-lt"/>
              <a:buNone/>
              <a:tabLst/>
              <a:defRPr/>
            </a:pPr>
            <a:r>
              <a:rPr kumimoji="0" lang="zh-TW" altLang="en-US" sz="1100" b="0" i="0" u="none" strike="noStrike" kern="0" cap="none" spc="0" normalizeH="0" baseline="0" noProof="0" dirty="0">
                <a:ln>
                  <a:noFill/>
                </a:ln>
                <a:solidFill>
                  <a:srgbClr val="000000"/>
                </a:solidFill>
                <a:effectLst/>
                <a:uLnTx/>
                <a:uFillTx/>
                <a:latin typeface="新細明體" panose="02020500000000000000" pitchFamily="18" charset="-120"/>
                <a:ea typeface="新細明體" panose="02020500000000000000" pitchFamily="18" charset="-120"/>
                <a:cs typeface="Arial"/>
                <a:sym typeface="Arial"/>
              </a:rPr>
              <a:t>二、發展活動</a:t>
            </a:r>
            <a:endParaRPr kumimoji="0" lang="en-US" altLang="zh-TW" sz="1100" b="0" i="0" u="none" strike="noStrike" kern="0" cap="none" spc="0" normalizeH="0" baseline="0" noProof="0" dirty="0">
              <a:ln>
                <a:noFill/>
              </a:ln>
              <a:solidFill>
                <a:srgbClr val="000000"/>
              </a:solidFill>
              <a:effectLst/>
              <a:uLnTx/>
              <a:uFillTx/>
              <a:latin typeface="新細明體" panose="02020500000000000000" pitchFamily="18" charset="-120"/>
              <a:ea typeface="新細明體" panose="02020500000000000000" pitchFamily="18" charset="-120"/>
              <a:cs typeface="Arial"/>
              <a:sym typeface="Arial"/>
            </a:endParaRPr>
          </a:p>
          <a:p>
            <a:pPr marL="0" marR="0" lvl="0" indent="0" algn="l" defTabSz="914400" rtl="0" eaLnBrk="1" fontAlgn="auto" latinLnBrk="0" hangingPunct="1">
              <a:lnSpc>
                <a:spcPct val="150000"/>
              </a:lnSpc>
              <a:spcBef>
                <a:spcPts val="0"/>
              </a:spcBef>
              <a:spcAft>
                <a:spcPts val="0"/>
              </a:spcAft>
              <a:buClr>
                <a:srgbClr val="000000"/>
              </a:buClr>
              <a:buSzPts val="1100"/>
              <a:buFont typeface="+mj-lt"/>
              <a:buNone/>
              <a:tabLst/>
              <a:defRPr/>
            </a:pPr>
            <a:r>
              <a:rPr kumimoji="0" lang="zh-TW" altLang="en-US" sz="1100" b="0" i="0" u="none" strike="noStrike" kern="0" cap="none" spc="0" normalizeH="0" baseline="0" noProof="0" dirty="0">
                <a:ln>
                  <a:noFill/>
                </a:ln>
                <a:solidFill>
                  <a:srgbClr val="000000"/>
                </a:solidFill>
                <a:effectLst/>
                <a:uLnTx/>
                <a:uFillTx/>
                <a:latin typeface="新細明體" panose="02020500000000000000" pitchFamily="18" charset="-120"/>
                <a:ea typeface="新細明體" panose="02020500000000000000" pitchFamily="18" charset="-120"/>
                <a:cs typeface="Arial"/>
                <a:sym typeface="Arial"/>
              </a:rPr>
              <a:t>發展活動一：</a:t>
            </a:r>
            <a:r>
              <a:rPr lang="zh-TW" altLang="zh-TW" sz="1800" dirty="0">
                <a:effectLst/>
                <a:ea typeface="標楷體" panose="03000509000000000000" pitchFamily="65" charset="-120"/>
                <a:cs typeface="Times New Roman" panose="02020603050405020304" pitchFamily="18" charset="0"/>
              </a:rPr>
              <a:t>個人資料與隱私</a:t>
            </a:r>
            <a:r>
              <a:rPr kumimoji="0" lang="zh-TW" altLang="en-US" sz="1050" b="0" i="0" u="none" strike="noStrike" kern="0" cap="none" spc="0" normalizeH="0" baseline="0" noProof="0" dirty="0">
                <a:ln>
                  <a:noFill/>
                </a:ln>
                <a:solidFill>
                  <a:srgbClr val="C00000"/>
                </a:solidFill>
                <a:effectLst/>
                <a:uLnTx/>
                <a:uFillTx/>
                <a:latin typeface="新細明體" panose="02020500000000000000" pitchFamily="18" charset="-120"/>
                <a:ea typeface="新細明體" panose="02020500000000000000" pitchFamily="18" charset="-120"/>
                <a:cs typeface="Arial"/>
                <a:sym typeface="Arial"/>
              </a:rPr>
              <a:t>。</a:t>
            </a:r>
            <a:endParaRPr kumimoji="0" lang="en-US" altLang="zh-TW" sz="1050" b="0" i="0" u="none" strike="noStrike" kern="0" cap="none" spc="0" normalizeH="0" baseline="0" noProof="0" dirty="0">
              <a:ln>
                <a:noFill/>
              </a:ln>
              <a:solidFill>
                <a:srgbClr val="C00000"/>
              </a:solidFill>
              <a:effectLst/>
              <a:uLnTx/>
              <a:uFillTx/>
              <a:latin typeface="新細明體" panose="02020500000000000000" pitchFamily="18" charset="-120"/>
              <a:ea typeface="新細明體" panose="02020500000000000000" pitchFamily="18" charset="-120"/>
              <a:cs typeface="Arial"/>
              <a:sym typeface="Arial"/>
            </a:endParaRPr>
          </a:p>
          <a:p>
            <a:pPr marL="0" marR="0" lvl="0" indent="0" algn="l" defTabSz="914400" rtl="0" eaLnBrk="1" fontAlgn="auto" latinLnBrk="0" hangingPunct="1">
              <a:lnSpc>
                <a:spcPct val="113000"/>
              </a:lnSpc>
              <a:spcBef>
                <a:spcPts val="0"/>
              </a:spcBef>
              <a:spcAft>
                <a:spcPts val="0"/>
              </a:spcAft>
              <a:buClr>
                <a:srgbClr val="000000"/>
              </a:buClr>
              <a:buSzPts val="1100"/>
              <a:buFont typeface="Arial"/>
              <a:buNone/>
              <a:tabLst/>
              <a:defRPr/>
            </a:pPr>
            <a:endParaRPr kumimoji="0" lang="en-US" altLang="zh-TW" sz="1100" b="0" i="0" u="none" strike="noStrike" kern="0" cap="none" spc="0" normalizeH="0" baseline="0" noProof="0" dirty="0">
              <a:ln>
                <a:noFill/>
              </a:ln>
              <a:solidFill>
                <a:srgbClr val="0070C0"/>
              </a:solidFill>
              <a:effectLst/>
              <a:uLnTx/>
              <a:uFillTx/>
              <a:latin typeface="新細明體" panose="02020500000000000000" pitchFamily="18" charset="-120"/>
              <a:ea typeface="新細明體" panose="02020500000000000000" pitchFamily="18" charset="-120"/>
              <a:cs typeface="Arial"/>
              <a:sym typeface="Arial"/>
            </a:endParaRPr>
          </a:p>
          <a:p>
            <a:pPr marL="0" marR="0" lvl="0" indent="0" algn="l" defTabSz="914400" rtl="0" eaLnBrk="1" fontAlgn="auto" latinLnBrk="0" hangingPunct="1">
              <a:lnSpc>
                <a:spcPct val="113000"/>
              </a:lnSpc>
              <a:spcBef>
                <a:spcPts val="0"/>
              </a:spcBef>
              <a:spcAft>
                <a:spcPts val="0"/>
              </a:spcAft>
              <a:buClr>
                <a:srgbClr val="000000"/>
              </a:buClr>
              <a:buSzPts val="1100"/>
              <a:buFont typeface="Arial"/>
              <a:buNone/>
              <a:tabLst/>
              <a:defRPr/>
            </a:pPr>
            <a:r>
              <a:rPr kumimoji="0" lang="en-US" altLang="zh-TW" sz="1100" b="0" i="0" u="none" strike="noStrike" kern="0" cap="none" spc="0" normalizeH="0" baseline="0" noProof="0" dirty="0">
                <a:ln>
                  <a:noFill/>
                </a:ln>
                <a:solidFill>
                  <a:srgbClr val="0070C0"/>
                </a:solidFill>
                <a:effectLst/>
                <a:uLnTx/>
                <a:uFillTx/>
                <a:latin typeface="新細明體" panose="02020500000000000000" pitchFamily="18" charset="-120"/>
                <a:ea typeface="新細明體" panose="02020500000000000000" pitchFamily="18" charset="-120"/>
                <a:cs typeface="Arial"/>
                <a:sym typeface="Arial"/>
              </a:rPr>
              <a:t>1.</a:t>
            </a:r>
            <a:r>
              <a:rPr kumimoji="0" lang="zh-TW" altLang="en-US" sz="1100" b="0" i="0" u="none" strike="noStrike" kern="0" cap="none" spc="0" normalizeH="0" baseline="0" noProof="0" dirty="0">
                <a:ln>
                  <a:noFill/>
                </a:ln>
                <a:solidFill>
                  <a:srgbClr val="0070C0"/>
                </a:solidFill>
                <a:effectLst/>
                <a:uLnTx/>
                <a:uFillTx/>
                <a:latin typeface="新細明體" panose="02020500000000000000" pitchFamily="18" charset="-120"/>
                <a:ea typeface="新細明體" panose="02020500000000000000" pitchFamily="18" charset="-120"/>
                <a:cs typeface="Arial"/>
                <a:sym typeface="Arial"/>
              </a:rPr>
              <a:t>學生了解什麼是個人資料後，引導學生了解隱私的意義。</a:t>
            </a:r>
            <a:endParaRPr kumimoji="0" lang="en-US" altLang="zh-TW" sz="1100" b="0" i="0" u="none" strike="noStrike" kern="0" cap="none" spc="0" normalizeH="0" baseline="0" noProof="0" dirty="0">
              <a:ln>
                <a:noFill/>
              </a:ln>
              <a:solidFill>
                <a:srgbClr val="0070C0"/>
              </a:solidFill>
              <a:effectLst/>
              <a:uLnTx/>
              <a:uFillTx/>
              <a:latin typeface="新細明體" panose="02020500000000000000" pitchFamily="18" charset="-120"/>
              <a:ea typeface="新細明體" panose="02020500000000000000" pitchFamily="18" charset="-120"/>
              <a:cs typeface="Arial"/>
              <a:sym typeface="Arial"/>
            </a:endParaRPr>
          </a:p>
          <a:p>
            <a:pPr marL="0" marR="0" lvl="0" indent="0" algn="l" defTabSz="914400" rtl="0" eaLnBrk="1" fontAlgn="auto" latinLnBrk="0" hangingPunct="1">
              <a:lnSpc>
                <a:spcPct val="113000"/>
              </a:lnSpc>
              <a:spcBef>
                <a:spcPts val="0"/>
              </a:spcBef>
              <a:spcAft>
                <a:spcPts val="0"/>
              </a:spcAft>
              <a:buClr>
                <a:srgbClr val="000000"/>
              </a:buClr>
              <a:buSzPts val="1100"/>
              <a:buFont typeface="Arial"/>
              <a:buNone/>
              <a:tabLst/>
              <a:defRPr/>
            </a:pPr>
            <a:r>
              <a:rPr kumimoji="0" lang="en-US" altLang="zh-TW" sz="1100" b="0" i="0" u="none" strike="noStrike" kern="0" cap="none" spc="0" normalizeH="0" baseline="0" noProof="0" dirty="0">
                <a:ln>
                  <a:noFill/>
                </a:ln>
                <a:solidFill>
                  <a:srgbClr val="0070C0"/>
                </a:solidFill>
                <a:effectLst/>
                <a:uLnTx/>
                <a:uFillTx/>
                <a:latin typeface="新細明體" panose="02020500000000000000" pitchFamily="18" charset="-120"/>
                <a:ea typeface="新細明體" panose="02020500000000000000" pitchFamily="18" charset="-120"/>
                <a:cs typeface="Arial"/>
                <a:sym typeface="Arial"/>
              </a:rPr>
              <a:t>2.</a:t>
            </a:r>
            <a:r>
              <a:rPr kumimoji="0" lang="zh-TW" altLang="en-US" sz="1100" b="0" i="0" u="none" strike="noStrike" kern="0" cap="none" spc="0" normalizeH="0" baseline="0" noProof="0" dirty="0">
                <a:ln>
                  <a:noFill/>
                </a:ln>
                <a:solidFill>
                  <a:srgbClr val="0070C0"/>
                </a:solidFill>
                <a:effectLst/>
                <a:uLnTx/>
                <a:uFillTx/>
                <a:latin typeface="新細明體" panose="02020500000000000000" pitchFamily="18" charset="-120"/>
                <a:ea typeface="新細明體" panose="02020500000000000000" pitchFamily="18" charset="-120"/>
                <a:cs typeface="Arial"/>
                <a:sym typeface="Arial"/>
              </a:rPr>
              <a:t>隱私就是你不想告訴別人的個人資料。</a:t>
            </a:r>
            <a:endParaRPr lang="zh-TW" altLang="en-US" dirty="0"/>
          </a:p>
        </p:txBody>
      </p:sp>
      <p:sp>
        <p:nvSpPr>
          <p:cNvPr id="4" name="投影片編號版面配置區 3"/>
          <p:cNvSpPr>
            <a:spLocks noGrp="1"/>
          </p:cNvSpPr>
          <p:nvPr>
            <p:ph type="sldNum" sz="quarter" idx="5"/>
          </p:nvPr>
        </p:nvSpPr>
        <p:spPr/>
        <p:txBody>
          <a:bodyPr/>
          <a:lstStyle/>
          <a:p>
            <a:fld id="{13ED165D-6EF8-47B9-8FC7-1D09D9A36077}" type="slidenum">
              <a:rPr lang="zh-TW" altLang="en-US" smtClean="0"/>
              <a:t>8</a:t>
            </a:fld>
            <a:endParaRPr lang="zh-TW" altLang="en-US"/>
          </a:p>
        </p:txBody>
      </p:sp>
    </p:spTree>
    <p:extLst>
      <p:ext uri="{BB962C8B-B14F-4D97-AF65-F5344CB8AC3E}">
        <p14:creationId xmlns:p14="http://schemas.microsoft.com/office/powerpoint/2010/main" val="28212012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pPr marL="0" marR="0" lvl="0" indent="0" algn="l" defTabSz="914400" rtl="0" eaLnBrk="1" fontAlgn="auto" latinLnBrk="0" hangingPunct="1">
              <a:lnSpc>
                <a:spcPct val="150000"/>
              </a:lnSpc>
              <a:spcBef>
                <a:spcPts val="0"/>
              </a:spcBef>
              <a:spcAft>
                <a:spcPts val="0"/>
              </a:spcAft>
              <a:buClr>
                <a:srgbClr val="000000"/>
              </a:buClr>
              <a:buSzPts val="1100"/>
              <a:buFont typeface="+mj-lt"/>
              <a:buNone/>
              <a:tabLst/>
              <a:defRPr/>
            </a:pPr>
            <a:r>
              <a:rPr kumimoji="0" lang="zh-TW" altLang="en-US" sz="1200" b="0" i="0" u="none" strike="noStrike" kern="0" cap="none" spc="0" normalizeH="0" baseline="0" noProof="0" dirty="0">
                <a:ln>
                  <a:noFill/>
                </a:ln>
                <a:solidFill>
                  <a:srgbClr val="000000"/>
                </a:solidFill>
                <a:effectLst/>
                <a:uLnTx/>
                <a:uFillTx/>
                <a:latin typeface="新細明體" panose="02020500000000000000" pitchFamily="18" charset="-120"/>
                <a:ea typeface="新細明體" panose="02020500000000000000" pitchFamily="18" charset="-120"/>
                <a:cs typeface="Arial"/>
                <a:sym typeface="Arial"/>
              </a:rPr>
              <a:t>學習目標</a:t>
            </a:r>
            <a:r>
              <a:rPr kumimoji="0" lang="en-US" altLang="zh-TW" sz="1200" b="0" i="0" u="none" strike="noStrike" kern="0" cap="none" spc="0" normalizeH="0" baseline="0" noProof="0" dirty="0">
                <a:ln>
                  <a:noFill/>
                </a:ln>
                <a:solidFill>
                  <a:srgbClr val="000000"/>
                </a:solidFill>
                <a:effectLst/>
                <a:uLnTx/>
                <a:uFillTx/>
                <a:latin typeface="新細明體" panose="02020500000000000000" pitchFamily="18" charset="-120"/>
                <a:ea typeface="新細明體" panose="02020500000000000000" pitchFamily="18" charset="-120"/>
                <a:cs typeface="Arial"/>
                <a:sym typeface="Arial"/>
              </a:rPr>
              <a:t>2.</a:t>
            </a:r>
            <a:r>
              <a:rPr kumimoji="0" lang="zh-TW" altLang="en-US" sz="1200" b="0" i="0" u="none" strike="noStrike" kern="0" cap="none" spc="0" normalizeH="0" baseline="0" noProof="0" dirty="0">
                <a:ln>
                  <a:noFill/>
                </a:ln>
                <a:solidFill>
                  <a:srgbClr val="000000"/>
                </a:solidFill>
                <a:effectLst/>
                <a:uLnTx/>
                <a:uFillTx/>
                <a:latin typeface="新細明體" panose="02020500000000000000" pitchFamily="18" charset="-120"/>
                <a:ea typeface="新細明體" panose="02020500000000000000" pitchFamily="18" charset="-120"/>
                <a:cs typeface="Arial"/>
                <a:sym typeface="Arial"/>
              </a:rPr>
              <a:t> 認識網路生活中對資訊隱私的危害</a:t>
            </a:r>
            <a:endParaRPr kumimoji="0" lang="en-US" altLang="zh-TW" sz="1200" b="0" i="0" u="none" strike="noStrike" kern="0" cap="none" spc="0" normalizeH="0" baseline="0" noProof="0" dirty="0">
              <a:ln>
                <a:noFill/>
              </a:ln>
              <a:solidFill>
                <a:srgbClr val="000000"/>
              </a:solidFill>
              <a:effectLst/>
              <a:uLnTx/>
              <a:uFillTx/>
              <a:latin typeface="新細明體" panose="02020500000000000000" pitchFamily="18" charset="-120"/>
              <a:ea typeface="新細明體" panose="02020500000000000000" pitchFamily="18" charset="-120"/>
              <a:cs typeface="Arial"/>
              <a:sym typeface="Arial"/>
            </a:endParaRPr>
          </a:p>
          <a:p>
            <a:pPr marL="0" marR="0" lvl="0" indent="0" algn="l" defTabSz="914400" rtl="0" eaLnBrk="1" fontAlgn="auto" latinLnBrk="0" hangingPunct="1">
              <a:lnSpc>
                <a:spcPct val="150000"/>
              </a:lnSpc>
              <a:spcBef>
                <a:spcPts val="0"/>
              </a:spcBef>
              <a:spcAft>
                <a:spcPts val="0"/>
              </a:spcAft>
              <a:buClr>
                <a:srgbClr val="000000"/>
              </a:buClr>
              <a:buSzPts val="1100"/>
              <a:buFont typeface="+mj-lt"/>
              <a:buNone/>
              <a:tabLst/>
              <a:defRPr/>
            </a:pPr>
            <a:r>
              <a:rPr kumimoji="0" lang="en-US" altLang="zh-TW" sz="1600" b="0" i="0" u="none" strike="noStrike" kern="0" cap="none" spc="0" normalizeH="0" baseline="0" noProof="0" dirty="0">
                <a:ln>
                  <a:noFill/>
                </a:ln>
                <a:solidFill>
                  <a:srgbClr val="000000"/>
                </a:solidFill>
                <a:effectLst/>
                <a:uLnTx/>
                <a:uFillTx/>
                <a:latin typeface="新細明體" panose="02020500000000000000" pitchFamily="18" charset="-120"/>
                <a:ea typeface="新細明體" panose="02020500000000000000" pitchFamily="18" charset="-120"/>
                <a:cs typeface="Arial"/>
                <a:sym typeface="Arial"/>
              </a:rPr>
              <a:t>(</a:t>
            </a:r>
            <a:r>
              <a:rPr kumimoji="0" lang="zh-TW" altLang="en-US" sz="1600" b="0" i="0" u="none" strike="noStrike" kern="0" cap="none" spc="0" normalizeH="0" baseline="0" noProof="0" dirty="0">
                <a:ln>
                  <a:noFill/>
                </a:ln>
                <a:solidFill>
                  <a:srgbClr val="000000"/>
                </a:solidFill>
                <a:effectLst/>
                <a:uLnTx/>
                <a:uFillTx/>
                <a:latin typeface="新細明體" panose="02020500000000000000" pitchFamily="18" charset="-120"/>
                <a:ea typeface="新細明體" panose="02020500000000000000" pitchFamily="18" charset="-120"/>
                <a:cs typeface="Arial"/>
                <a:sym typeface="Arial"/>
              </a:rPr>
              <a:t>二</a:t>
            </a:r>
            <a:r>
              <a:rPr kumimoji="0" lang="en-US" altLang="zh-TW" sz="1600" b="0" i="0" u="none" strike="noStrike" kern="0" cap="none" spc="0" normalizeH="0" baseline="0" noProof="0" dirty="0">
                <a:ln>
                  <a:noFill/>
                </a:ln>
                <a:solidFill>
                  <a:srgbClr val="000000"/>
                </a:solidFill>
                <a:effectLst/>
                <a:uLnTx/>
                <a:uFillTx/>
                <a:latin typeface="新細明體" panose="02020500000000000000" pitchFamily="18" charset="-120"/>
                <a:ea typeface="新細明體" panose="02020500000000000000" pitchFamily="18" charset="-120"/>
                <a:cs typeface="Arial"/>
                <a:sym typeface="Arial"/>
              </a:rPr>
              <a:t>)</a:t>
            </a:r>
            <a:r>
              <a:rPr kumimoji="0" lang="zh-TW" altLang="en-US" sz="1600" b="0" i="0" u="none" strike="noStrike" kern="0" cap="none" spc="0" normalizeH="0" baseline="0" noProof="0" dirty="0">
                <a:ln>
                  <a:noFill/>
                </a:ln>
                <a:solidFill>
                  <a:srgbClr val="000000"/>
                </a:solidFill>
                <a:effectLst/>
                <a:uLnTx/>
                <a:uFillTx/>
                <a:latin typeface="新細明體" panose="02020500000000000000" pitchFamily="18" charset="-120"/>
                <a:ea typeface="新細明體" panose="02020500000000000000" pitchFamily="18" charset="-120"/>
                <a:cs typeface="Arial"/>
                <a:sym typeface="Arial"/>
              </a:rPr>
              <a:t>發展活動</a:t>
            </a:r>
            <a:endParaRPr kumimoji="0" lang="en-US" altLang="zh-TW" sz="1600" b="0" i="0" u="none" strike="noStrike" kern="0" cap="none" spc="0" normalizeH="0" baseline="0" noProof="0" dirty="0">
              <a:ln>
                <a:noFill/>
              </a:ln>
              <a:solidFill>
                <a:srgbClr val="000000"/>
              </a:solidFill>
              <a:effectLst/>
              <a:uLnTx/>
              <a:uFillTx/>
              <a:latin typeface="新細明體" panose="02020500000000000000" pitchFamily="18" charset="-120"/>
              <a:ea typeface="新細明體" panose="02020500000000000000" pitchFamily="18" charset="-120"/>
              <a:cs typeface="Arial"/>
              <a:sym typeface="Arial"/>
            </a:endParaRPr>
          </a:p>
          <a:p>
            <a:pPr marL="0" marR="0" lvl="0" indent="0" algn="l" defTabSz="914400" rtl="0" eaLnBrk="1" fontAlgn="auto" latinLnBrk="0" hangingPunct="1">
              <a:lnSpc>
                <a:spcPct val="150000"/>
              </a:lnSpc>
              <a:spcBef>
                <a:spcPts val="0"/>
              </a:spcBef>
              <a:spcAft>
                <a:spcPts val="0"/>
              </a:spcAft>
              <a:buClr>
                <a:srgbClr val="000000"/>
              </a:buClr>
              <a:buSzPts val="1100"/>
              <a:buFont typeface="+mj-lt"/>
              <a:buNone/>
              <a:tabLst/>
              <a:defRPr/>
            </a:pPr>
            <a:r>
              <a:rPr kumimoji="0" lang="zh-TW" altLang="en-US" sz="1600" b="0" i="0" u="none" strike="noStrike" kern="0" cap="none" spc="0" normalizeH="0" baseline="0" noProof="0" dirty="0">
                <a:ln>
                  <a:noFill/>
                </a:ln>
                <a:solidFill>
                  <a:srgbClr val="000000"/>
                </a:solidFill>
                <a:effectLst/>
                <a:uLnTx/>
                <a:uFillTx/>
                <a:latin typeface="新細明體" panose="02020500000000000000" pitchFamily="18" charset="-120"/>
                <a:ea typeface="新細明體" panose="02020500000000000000" pitchFamily="18" charset="-120"/>
                <a:cs typeface="Arial"/>
                <a:sym typeface="Arial"/>
              </a:rPr>
              <a:t>發展活動一：從二個</a:t>
            </a:r>
            <a:r>
              <a:rPr kumimoji="0" lang="zh-TW" altLang="en-US" sz="1200" b="0" i="0" u="none" strike="noStrike" kern="0" cap="none" spc="0" normalizeH="0" baseline="0" noProof="0" dirty="0">
                <a:ln>
                  <a:noFill/>
                </a:ln>
                <a:solidFill>
                  <a:srgbClr val="CC0000"/>
                </a:solidFill>
                <a:effectLst/>
                <a:uLnTx/>
                <a:uFillTx/>
                <a:latin typeface="新細明體" panose="02020500000000000000" pitchFamily="18" charset="-120"/>
                <a:ea typeface="新細明體" panose="02020500000000000000" pitchFamily="18" charset="-120"/>
                <a:cs typeface="Arial"/>
                <a:sym typeface="Arial"/>
              </a:rPr>
              <a:t>事例中發現與認識什麼是個人資料</a:t>
            </a:r>
            <a:r>
              <a:rPr kumimoji="0" lang="zh-TW" altLang="en-US" sz="1400" b="0" i="0" u="none" strike="noStrike" kern="0" cap="none" spc="0" normalizeH="0" baseline="0" noProof="0" dirty="0">
                <a:ln>
                  <a:noFill/>
                </a:ln>
                <a:solidFill>
                  <a:srgbClr val="C00000"/>
                </a:solidFill>
                <a:effectLst/>
                <a:uLnTx/>
                <a:uFillTx/>
                <a:latin typeface="新細明體" panose="02020500000000000000" pitchFamily="18" charset="-120"/>
                <a:ea typeface="新細明體" panose="02020500000000000000" pitchFamily="18" charset="-120"/>
                <a:cs typeface="Arial"/>
                <a:sym typeface="Arial"/>
              </a:rPr>
              <a:t>。</a:t>
            </a:r>
            <a:endParaRPr kumimoji="0" lang="en-US" altLang="zh-TW" sz="1400" b="0" i="0" u="none" strike="noStrike" kern="0" cap="none" spc="0" normalizeH="0" baseline="0" noProof="0" dirty="0">
              <a:ln>
                <a:noFill/>
              </a:ln>
              <a:solidFill>
                <a:srgbClr val="C00000"/>
              </a:solidFill>
              <a:effectLst/>
              <a:uLnTx/>
              <a:uFillTx/>
              <a:latin typeface="新細明體" panose="02020500000000000000" pitchFamily="18" charset="-120"/>
              <a:ea typeface="新細明體" panose="02020500000000000000" pitchFamily="18" charset="-120"/>
              <a:cs typeface="Arial"/>
              <a:sym typeface="Arial"/>
            </a:endParaRPr>
          </a:p>
          <a:p>
            <a:pPr marL="0" marR="0" lvl="0" indent="0" algn="l" defTabSz="914400" rtl="0" eaLnBrk="1" fontAlgn="auto" latinLnBrk="0" hangingPunct="1">
              <a:lnSpc>
                <a:spcPct val="150000"/>
              </a:lnSpc>
              <a:spcBef>
                <a:spcPts val="0"/>
              </a:spcBef>
              <a:spcAft>
                <a:spcPts val="0"/>
              </a:spcAft>
              <a:buClr>
                <a:srgbClr val="000000"/>
              </a:buClr>
              <a:buSzPts val="1100"/>
              <a:buFont typeface="+mj-lt"/>
              <a:buNone/>
              <a:tabLst/>
              <a:defRPr/>
            </a:pPr>
            <a:endParaRPr kumimoji="0" lang="en-US" altLang="zh-TW" sz="1400" b="0" i="0" u="none" strike="noStrike" kern="0" cap="none" spc="0" normalizeH="0" baseline="0" noProof="0" dirty="0">
              <a:ln>
                <a:noFill/>
              </a:ln>
              <a:solidFill>
                <a:srgbClr val="000000"/>
              </a:solidFill>
              <a:effectLst/>
              <a:uLnTx/>
              <a:uFillTx/>
              <a:latin typeface="新細明體" panose="02020500000000000000" pitchFamily="18" charset="-120"/>
              <a:ea typeface="新細明體" panose="02020500000000000000" pitchFamily="18" charset="-120"/>
              <a:cs typeface="Arial"/>
              <a:sym typeface="Arial"/>
            </a:endParaRPr>
          </a:p>
          <a:p>
            <a:pPr marL="0" marR="0" lvl="0" indent="0" algn="l" defTabSz="914400" rtl="0" eaLnBrk="1" fontAlgn="auto" latinLnBrk="0" hangingPunct="1">
              <a:lnSpc>
                <a:spcPct val="113000"/>
              </a:lnSpc>
              <a:spcBef>
                <a:spcPts val="0"/>
              </a:spcBef>
              <a:spcAft>
                <a:spcPts val="0"/>
              </a:spcAft>
              <a:buClr>
                <a:srgbClr val="000000"/>
              </a:buClr>
              <a:buSzPts val="1100"/>
              <a:buFont typeface="Arial"/>
              <a:buNone/>
              <a:tabLst/>
              <a:defRPr/>
            </a:pPr>
            <a:r>
              <a:rPr kumimoji="0" lang="zh-TW" altLang="en-US" sz="1200" b="0" i="0" u="none" strike="noStrike" kern="0" cap="none" spc="0" normalizeH="0" baseline="0" noProof="0" dirty="0">
                <a:ln>
                  <a:noFill/>
                </a:ln>
                <a:solidFill>
                  <a:srgbClr val="000000"/>
                </a:solidFill>
                <a:effectLst/>
                <a:uLnTx/>
                <a:uFillTx/>
                <a:latin typeface="新細明體" panose="02020500000000000000" pitchFamily="18" charset="-120"/>
                <a:ea typeface="新細明體" panose="02020500000000000000" pitchFamily="18" charset="-120"/>
                <a:cs typeface="Arial"/>
                <a:sym typeface="Arial"/>
              </a:rPr>
              <a:t>自由舉手搶答</a:t>
            </a:r>
            <a:r>
              <a:rPr kumimoji="0" lang="zh-TW" altLang="en-US" sz="1200" b="0" i="0" u="none" strike="noStrike" kern="0" cap="none" spc="0" normalizeH="0" baseline="0" noProof="0" dirty="0">
                <a:ln>
                  <a:noFill/>
                </a:ln>
                <a:solidFill>
                  <a:srgbClr val="0070C0"/>
                </a:solidFill>
                <a:effectLst/>
                <a:uLnTx/>
                <a:uFillTx/>
                <a:latin typeface="新細明體" panose="02020500000000000000" pitchFamily="18" charset="-120"/>
                <a:ea typeface="新細明體" panose="02020500000000000000" pitchFamily="18" charset="-120"/>
                <a:cs typeface="Arial"/>
                <a:sym typeface="Arial"/>
              </a:rPr>
              <a:t>：什麼是個人資料？</a:t>
            </a:r>
            <a:endParaRPr kumimoji="0" lang="en-US" altLang="zh-TW" sz="1200" b="0" i="0" u="none" strike="noStrike" kern="0" cap="none" spc="0" normalizeH="0" baseline="0" noProof="0" dirty="0">
              <a:ln>
                <a:noFill/>
              </a:ln>
              <a:solidFill>
                <a:srgbClr val="0070C0"/>
              </a:solidFill>
              <a:effectLst/>
              <a:uLnTx/>
              <a:uFillTx/>
              <a:latin typeface="新細明體" panose="02020500000000000000" pitchFamily="18" charset="-120"/>
              <a:ea typeface="新細明體" panose="02020500000000000000" pitchFamily="18" charset="-120"/>
              <a:cs typeface="Arial"/>
              <a:sym typeface="Arial"/>
            </a:endParaRPr>
          </a:p>
          <a:p>
            <a:pPr marL="0" marR="0" lvl="0" indent="0" algn="l" defTabSz="914400" rtl="0" eaLnBrk="1" fontAlgn="auto" latinLnBrk="0" hangingPunct="1">
              <a:lnSpc>
                <a:spcPct val="113000"/>
              </a:lnSpc>
              <a:spcBef>
                <a:spcPts val="0"/>
              </a:spcBef>
              <a:spcAft>
                <a:spcPts val="0"/>
              </a:spcAft>
              <a:buClr>
                <a:srgbClr val="000000"/>
              </a:buClr>
              <a:buSzPts val="1100"/>
              <a:buFont typeface="Arial"/>
              <a:buNone/>
              <a:tabLst/>
              <a:defRPr/>
            </a:pPr>
            <a:r>
              <a:rPr kumimoji="0" lang="en-US" altLang="zh-TW" sz="1200" b="0" i="0" u="none" strike="noStrike" kern="0" cap="none" spc="0" normalizeH="0" baseline="0" noProof="0" dirty="0">
                <a:ln>
                  <a:noFill/>
                </a:ln>
                <a:solidFill>
                  <a:srgbClr val="0070C0"/>
                </a:solidFill>
                <a:effectLst/>
                <a:uLnTx/>
                <a:uFillTx/>
                <a:latin typeface="新細明體" panose="02020500000000000000" pitchFamily="18" charset="-120"/>
                <a:ea typeface="新細明體" panose="02020500000000000000" pitchFamily="18" charset="-120"/>
                <a:cs typeface="Arial"/>
                <a:sym typeface="Arial"/>
              </a:rPr>
              <a:t>1.</a:t>
            </a:r>
            <a:r>
              <a:rPr kumimoji="0" lang="zh-TW" altLang="en-US" sz="1200" b="0" i="0" u="none" strike="noStrike" kern="0" cap="none" spc="0" normalizeH="0" baseline="0" noProof="0" dirty="0">
                <a:ln>
                  <a:noFill/>
                </a:ln>
                <a:solidFill>
                  <a:srgbClr val="000000"/>
                </a:solidFill>
                <a:effectLst/>
                <a:uLnTx/>
                <a:uFillTx/>
                <a:latin typeface="新細明體" panose="02020500000000000000" pitchFamily="18" charset="-120"/>
                <a:ea typeface="新細明體" panose="02020500000000000000" pitchFamily="18" charset="-120"/>
                <a:cs typeface="Arial"/>
                <a:sym typeface="Arial"/>
              </a:rPr>
              <a:t>教師說明完例子，請學生回答，哪些是個人資料。</a:t>
            </a:r>
            <a:endParaRPr kumimoji="0" lang="en-US" altLang="zh-TW" sz="1200" b="0" i="0" u="none" strike="noStrike" kern="0" cap="none" spc="0" normalizeH="0" baseline="0" noProof="0" dirty="0">
              <a:ln>
                <a:noFill/>
              </a:ln>
              <a:solidFill>
                <a:srgbClr val="000000"/>
              </a:solidFill>
              <a:effectLst/>
              <a:uLnTx/>
              <a:uFillTx/>
              <a:latin typeface="新細明體" panose="02020500000000000000" pitchFamily="18" charset="-120"/>
              <a:ea typeface="新細明體" panose="02020500000000000000" pitchFamily="18" charset="-120"/>
              <a:cs typeface="Arial"/>
              <a:sym typeface="Arial"/>
            </a:endParaRPr>
          </a:p>
          <a:p>
            <a:endParaRPr lang="zh-TW" altLang="en-US" dirty="0"/>
          </a:p>
        </p:txBody>
      </p:sp>
      <p:sp>
        <p:nvSpPr>
          <p:cNvPr id="4" name="投影片編號版面配置區 3"/>
          <p:cNvSpPr>
            <a:spLocks noGrp="1"/>
          </p:cNvSpPr>
          <p:nvPr>
            <p:ph type="sldNum" sz="quarter" idx="10"/>
          </p:nvPr>
        </p:nvSpPr>
        <p:spPr/>
        <p:txBody>
          <a:bodyPr/>
          <a:lstStyle/>
          <a:p>
            <a:fld id="{13ED165D-6EF8-47B9-8FC7-1D09D9A36077}" type="slidenum">
              <a:rPr lang="zh-TW" altLang="en-US" smtClean="0"/>
              <a:t>9</a:t>
            </a:fld>
            <a:endParaRPr lang="zh-TW" altLang="en-US"/>
          </a:p>
        </p:txBody>
      </p:sp>
    </p:spTree>
    <p:extLst>
      <p:ext uri="{BB962C8B-B14F-4D97-AF65-F5344CB8AC3E}">
        <p14:creationId xmlns:p14="http://schemas.microsoft.com/office/powerpoint/2010/main" val="183562009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標題投影片">
    <p:spTree>
      <p:nvGrpSpPr>
        <p:cNvPr id="1" name=""/>
        <p:cNvGrpSpPr/>
        <p:nvPr/>
      </p:nvGrpSpPr>
      <p:grpSpPr>
        <a:xfrm>
          <a:off x="0" y="0"/>
          <a:ext cx="0" cy="0"/>
          <a:chOff x="0" y="0"/>
          <a:chExt cx="0" cy="0"/>
        </a:xfrm>
      </p:grpSpPr>
      <p:pic>
        <p:nvPicPr>
          <p:cNvPr id="66" name="Picture 2" descr="\\DROBO-FS\QuickDrops\JB\PPTX NG\Droplets\LightingOverlay.png"/>
          <p:cNvPicPr>
            <a:picLocks noChangeAspect="1" noChangeArrowheads="1"/>
          </p:cNvPicPr>
          <p:nvPr/>
        </p:nvPicPr>
        <p:blipFill>
          <a:blip r:embed="rId2">
            <a:alphaModFix amt="30000"/>
            <a:extLst>
              <a:ext uri="{28A0092B-C50C-407E-A947-70E740481C1C}">
                <a14:useLocalDpi xmlns:a14="http://schemas.microsoft.com/office/drawing/2010/main"/>
              </a:ext>
            </a:extLst>
          </a:blip>
          <a:srcRect/>
          <a:stretch>
            <a:fillRect/>
          </a:stretch>
        </p:blipFill>
        <p:spPr bwMode="auto">
          <a:xfrm>
            <a:off x="0" y="-1"/>
            <a:ext cx="12192003" cy="6858001"/>
          </a:xfrm>
          <a:prstGeom prst="rect">
            <a:avLst/>
          </a:prstGeom>
          <a:noFill/>
          <a:extLst>
            <a:ext uri="{909E8E84-426E-40dd-AFC4-6F175D3DCCD1}">
              <a14:hiddenFill xmlns="" xmlns:a14="http://schemas.microsoft.com/office/drawing/2010/main">
                <a:solidFill>
                  <a:srgbClr val="FFFFFF"/>
                </a:solidFill>
              </a14:hiddenFill>
            </a:ext>
          </a:extLst>
        </p:spPr>
      </p:pic>
      <p:grpSp>
        <p:nvGrpSpPr>
          <p:cNvPr id="11" name="Group 10"/>
          <p:cNvGrpSpPr/>
          <p:nvPr/>
        </p:nvGrpSpPr>
        <p:grpSpPr>
          <a:xfrm>
            <a:off x="0" y="0"/>
            <a:ext cx="2305051" cy="6858001"/>
            <a:chOff x="0" y="0"/>
            <a:chExt cx="2305051" cy="6858001"/>
          </a:xfrm>
          <a:gradFill flip="none" rotWithShape="1">
            <a:gsLst>
              <a:gs pos="0">
                <a:schemeClr val="tx2"/>
              </a:gs>
              <a:gs pos="100000">
                <a:schemeClr val="bg2">
                  <a:lumMod val="60000"/>
                  <a:lumOff val="40000"/>
                </a:schemeClr>
              </a:gs>
            </a:gsLst>
            <a:lin ang="5400000" scaled="0"/>
            <a:tileRect/>
          </a:gradFill>
        </p:grpSpPr>
        <p:sp>
          <p:nvSpPr>
            <p:cNvPr id="12" name="Rectangle 5"/>
            <p:cNvSpPr>
              <a:spLocks noChangeArrowheads="1"/>
            </p:cNvSpPr>
            <p:nvPr/>
          </p:nvSpPr>
          <p:spPr bwMode="auto">
            <a:xfrm>
              <a:off x="1209675" y="4763"/>
              <a:ext cx="23813" cy="2181225"/>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13" name="Freeform 6"/>
            <p:cNvSpPr>
              <a:spLocks noEditPoints="1"/>
            </p:cNvSpPr>
            <p:nvPr/>
          </p:nvSpPr>
          <p:spPr bwMode="auto">
            <a:xfrm>
              <a:off x="1128713"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4" name="Freeform 7"/>
            <p:cNvSpPr>
              <a:spLocks noEditPoints="1"/>
            </p:cNvSpPr>
            <p:nvPr/>
          </p:nvSpPr>
          <p:spPr bwMode="auto">
            <a:xfrm>
              <a:off x="1123950"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5" name="Rectangle 8"/>
            <p:cNvSpPr>
              <a:spLocks noChangeArrowheads="1"/>
            </p:cNvSpPr>
            <p:nvPr/>
          </p:nvSpPr>
          <p:spPr bwMode="auto">
            <a:xfrm>
              <a:off x="414338" y="9525"/>
              <a:ext cx="28575" cy="4481513"/>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16" name="Freeform 9"/>
            <p:cNvSpPr>
              <a:spLocks noEditPoints="1"/>
            </p:cNvSpPr>
            <p:nvPr/>
          </p:nvSpPr>
          <p:spPr bwMode="auto">
            <a:xfrm>
              <a:off x="333375"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7" name="Freeform 10"/>
            <p:cNvSpPr/>
            <p:nvPr/>
          </p:nvSpPr>
          <p:spPr bwMode="auto">
            <a:xfrm>
              <a:off x="190500" y="9525"/>
              <a:ext cx="152400" cy="908050"/>
            </a:xfrm>
            <a:custGeom>
              <a:avLst/>
              <a:gdLst/>
              <a:ahLst/>
              <a:cxnLst/>
              <a:rect l="0" t="0" r="r" b="b"/>
              <a:pathLst>
                <a:path w="96" h="572">
                  <a:moveTo>
                    <a:pt x="15" y="572"/>
                  </a:moveTo>
                  <a:lnTo>
                    <a:pt x="0" y="566"/>
                  </a:lnTo>
                  <a:lnTo>
                    <a:pt x="81" y="380"/>
                  </a:lnTo>
                  <a:lnTo>
                    <a:pt x="81" y="0"/>
                  </a:lnTo>
                  <a:lnTo>
                    <a:pt x="96" y="0"/>
                  </a:lnTo>
                  <a:lnTo>
                    <a:pt x="96" y="383"/>
                  </a:lnTo>
                  <a:lnTo>
                    <a:pt x="15" y="57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8" name="Freeform 11"/>
            <p:cNvSpPr/>
            <p:nvPr/>
          </p:nvSpPr>
          <p:spPr bwMode="auto">
            <a:xfrm>
              <a:off x="1290638" y="14288"/>
              <a:ext cx="376238" cy="1801813"/>
            </a:xfrm>
            <a:custGeom>
              <a:avLst/>
              <a:gdLst/>
              <a:ahLst/>
              <a:cxnLst/>
              <a:rect l="0" t="0" r="r" b="b"/>
              <a:pathLst>
                <a:path w="237" h="1135">
                  <a:moveTo>
                    <a:pt x="222" y="1135"/>
                  </a:moveTo>
                  <a:lnTo>
                    <a:pt x="0" y="620"/>
                  </a:lnTo>
                  <a:lnTo>
                    <a:pt x="0" y="0"/>
                  </a:lnTo>
                  <a:lnTo>
                    <a:pt x="18" y="0"/>
                  </a:lnTo>
                  <a:lnTo>
                    <a:pt x="18" y="617"/>
                  </a:lnTo>
                  <a:lnTo>
                    <a:pt x="237" y="1129"/>
                  </a:lnTo>
                  <a:lnTo>
                    <a:pt x="222" y="113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9" name="Freeform 12"/>
            <p:cNvSpPr>
              <a:spLocks noEditPoints="1"/>
            </p:cNvSpPr>
            <p:nvPr/>
          </p:nvSpPr>
          <p:spPr bwMode="auto">
            <a:xfrm>
              <a:off x="1600200" y="180181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0" name="Freeform 13"/>
            <p:cNvSpPr/>
            <p:nvPr/>
          </p:nvSpPr>
          <p:spPr bwMode="auto">
            <a:xfrm>
              <a:off x="1381125" y="9525"/>
              <a:ext cx="371475" cy="1425575"/>
            </a:xfrm>
            <a:custGeom>
              <a:avLst/>
              <a:gdLst/>
              <a:ahLst/>
              <a:cxnLst/>
              <a:rect l="0" t="0" r="r" b="b"/>
              <a:pathLst>
                <a:path w="234" h="898">
                  <a:moveTo>
                    <a:pt x="219" y="898"/>
                  </a:moveTo>
                  <a:lnTo>
                    <a:pt x="0" y="383"/>
                  </a:lnTo>
                  <a:lnTo>
                    <a:pt x="0" y="0"/>
                  </a:lnTo>
                  <a:lnTo>
                    <a:pt x="15" y="0"/>
                  </a:lnTo>
                  <a:lnTo>
                    <a:pt x="15" y="380"/>
                  </a:lnTo>
                  <a:lnTo>
                    <a:pt x="234" y="892"/>
                  </a:lnTo>
                  <a:lnTo>
                    <a:pt x="219" y="898"/>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1" name="Freeform 14"/>
            <p:cNvSpPr/>
            <p:nvPr/>
          </p:nvSpPr>
          <p:spPr bwMode="auto">
            <a:xfrm>
              <a:off x="1643063"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2" name="Freeform 15"/>
            <p:cNvSpPr>
              <a:spLocks noEditPoints="1"/>
            </p:cNvSpPr>
            <p:nvPr/>
          </p:nvSpPr>
          <p:spPr bwMode="auto">
            <a:xfrm>
              <a:off x="1685925" y="14208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3" name="Freeform 16"/>
            <p:cNvSpPr>
              <a:spLocks noEditPoints="1"/>
            </p:cNvSpPr>
            <p:nvPr/>
          </p:nvSpPr>
          <p:spPr bwMode="auto">
            <a:xfrm>
              <a:off x="168592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4" name="Freeform 17"/>
            <p:cNvSpPr/>
            <p:nvPr/>
          </p:nvSpPr>
          <p:spPr bwMode="auto">
            <a:xfrm>
              <a:off x="1743075" y="4763"/>
              <a:ext cx="419100" cy="522288"/>
            </a:xfrm>
            <a:custGeom>
              <a:avLst/>
              <a:gdLst/>
              <a:ahLst/>
              <a:cxnLst/>
              <a:rect l="0" t="0" r="r" b="b"/>
              <a:pathLst>
                <a:path w="264" h="329">
                  <a:moveTo>
                    <a:pt x="252" y="329"/>
                  </a:moveTo>
                  <a:lnTo>
                    <a:pt x="45" y="120"/>
                  </a:lnTo>
                  <a:lnTo>
                    <a:pt x="0" y="6"/>
                  </a:lnTo>
                  <a:lnTo>
                    <a:pt x="15" y="0"/>
                  </a:lnTo>
                  <a:lnTo>
                    <a:pt x="60" y="111"/>
                  </a:lnTo>
                  <a:lnTo>
                    <a:pt x="264" y="317"/>
                  </a:lnTo>
                  <a:lnTo>
                    <a:pt x="252" y="329"/>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5" name="Freeform 18"/>
            <p:cNvSpPr>
              <a:spLocks noEditPoints="1"/>
            </p:cNvSpPr>
            <p:nvPr/>
          </p:nvSpPr>
          <p:spPr bwMode="auto">
            <a:xfrm>
              <a:off x="2119313"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6" name="Freeform 19"/>
            <p:cNvSpPr/>
            <p:nvPr/>
          </p:nvSpPr>
          <p:spPr bwMode="auto">
            <a:xfrm>
              <a:off x="952500" y="4763"/>
              <a:ext cx="152400" cy="908050"/>
            </a:xfrm>
            <a:custGeom>
              <a:avLst/>
              <a:gdLst/>
              <a:ahLst/>
              <a:cxnLst/>
              <a:rect l="0" t="0" r="r" b="b"/>
              <a:pathLst>
                <a:path w="96" h="572">
                  <a:moveTo>
                    <a:pt x="15" y="572"/>
                  </a:moveTo>
                  <a:lnTo>
                    <a:pt x="0" y="572"/>
                  </a:lnTo>
                  <a:lnTo>
                    <a:pt x="0" y="189"/>
                  </a:lnTo>
                  <a:lnTo>
                    <a:pt x="81" y="0"/>
                  </a:lnTo>
                  <a:lnTo>
                    <a:pt x="96" y="6"/>
                  </a:lnTo>
                  <a:lnTo>
                    <a:pt x="15" y="192"/>
                  </a:lnTo>
                  <a:lnTo>
                    <a:pt x="15" y="57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7" name="Freeform 20"/>
            <p:cNvSpPr>
              <a:spLocks noEditPoints="1"/>
            </p:cNvSpPr>
            <p:nvPr/>
          </p:nvSpPr>
          <p:spPr bwMode="auto">
            <a:xfrm>
              <a:off x="86677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2"/>
                    <a:pt x="4" y="20"/>
                  </a:cubicBezTo>
                  <a:cubicBezTo>
                    <a:pt x="4" y="29"/>
                    <a:pt x="11" y="36"/>
                    <a:pt x="20" y="36"/>
                  </a:cubicBezTo>
                  <a:cubicBezTo>
                    <a:pt x="29" y="36"/>
                    <a:pt x="36" y="29"/>
                    <a:pt x="36" y="20"/>
                  </a:cubicBezTo>
                  <a:cubicBezTo>
                    <a:pt x="36" y="12"/>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8" name="Freeform 21"/>
            <p:cNvSpPr>
              <a:spLocks noEditPoints="1"/>
            </p:cNvSpPr>
            <p:nvPr/>
          </p:nvSpPr>
          <p:spPr bwMode="auto">
            <a:xfrm>
              <a:off x="890588" y="15541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9" name="Freeform 22"/>
            <p:cNvSpPr/>
            <p:nvPr/>
          </p:nvSpPr>
          <p:spPr bwMode="auto">
            <a:xfrm>
              <a:off x="738188" y="5622925"/>
              <a:ext cx="338138" cy="1216025"/>
            </a:xfrm>
            <a:custGeom>
              <a:avLst/>
              <a:gdLst/>
              <a:ahLst/>
              <a:cxnLst/>
              <a:rect l="0" t="0" r="r" b="b"/>
              <a:pathLst>
                <a:path w="213" h="766">
                  <a:moveTo>
                    <a:pt x="213" y="766"/>
                  </a:moveTo>
                  <a:lnTo>
                    <a:pt x="195" y="766"/>
                  </a:lnTo>
                  <a:lnTo>
                    <a:pt x="195" y="464"/>
                  </a:lnTo>
                  <a:lnTo>
                    <a:pt x="0" y="6"/>
                  </a:lnTo>
                  <a:lnTo>
                    <a:pt x="12" y="0"/>
                  </a:lnTo>
                  <a:lnTo>
                    <a:pt x="213" y="461"/>
                  </a:lnTo>
                  <a:lnTo>
                    <a:pt x="213" y="76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0" name="Freeform 23"/>
            <p:cNvSpPr>
              <a:spLocks noEditPoints="1"/>
            </p:cNvSpPr>
            <p:nvPr/>
          </p:nvSpPr>
          <p:spPr bwMode="auto">
            <a:xfrm>
              <a:off x="647700" y="5480050"/>
              <a:ext cx="157163" cy="157163"/>
            </a:xfrm>
            <a:custGeom>
              <a:avLst/>
              <a:gdLst/>
              <a:ahLst/>
              <a:cxnLst/>
              <a:rect l="0" t="0" r="r" b="b"/>
              <a:pathLst>
                <a:path w="33" h="33">
                  <a:moveTo>
                    <a:pt x="17" y="33"/>
                  </a:moveTo>
                  <a:cubicBezTo>
                    <a:pt x="8" y="33"/>
                    <a:pt x="0" y="26"/>
                    <a:pt x="0" y="17"/>
                  </a:cubicBezTo>
                  <a:cubicBezTo>
                    <a:pt x="0" y="8"/>
                    <a:pt x="8" y="0"/>
                    <a:pt x="17" y="0"/>
                  </a:cubicBezTo>
                  <a:cubicBezTo>
                    <a:pt x="26" y="0"/>
                    <a:pt x="33" y="8"/>
                    <a:pt x="33" y="17"/>
                  </a:cubicBezTo>
                  <a:cubicBezTo>
                    <a:pt x="33" y="26"/>
                    <a:pt x="26" y="33"/>
                    <a:pt x="17" y="33"/>
                  </a:cubicBezTo>
                  <a:close/>
                  <a:moveTo>
                    <a:pt x="17" y="4"/>
                  </a:moveTo>
                  <a:cubicBezTo>
                    <a:pt x="10" y="4"/>
                    <a:pt x="4" y="10"/>
                    <a:pt x="4" y="17"/>
                  </a:cubicBezTo>
                  <a:cubicBezTo>
                    <a:pt x="4" y="24"/>
                    <a:pt x="10" y="29"/>
                    <a:pt x="17" y="29"/>
                  </a:cubicBezTo>
                  <a:cubicBezTo>
                    <a:pt x="23" y="29"/>
                    <a:pt x="29" y="24"/>
                    <a:pt x="29" y="17"/>
                  </a:cubicBezTo>
                  <a:cubicBezTo>
                    <a:pt x="29" y="10"/>
                    <a:pt x="23"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1" name="Freeform 24"/>
            <p:cNvSpPr>
              <a:spLocks noEditPoints="1"/>
            </p:cNvSpPr>
            <p:nvPr/>
          </p:nvSpPr>
          <p:spPr bwMode="auto">
            <a:xfrm>
              <a:off x="66675" y="903288"/>
              <a:ext cx="190500" cy="190500"/>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2"/>
                    <a:pt x="4" y="20"/>
                  </a:cubicBezTo>
                  <a:cubicBezTo>
                    <a:pt x="4" y="29"/>
                    <a:pt x="12" y="36"/>
                    <a:pt x="20" y="36"/>
                  </a:cubicBezTo>
                  <a:cubicBezTo>
                    <a:pt x="29" y="36"/>
                    <a:pt x="36" y="29"/>
                    <a:pt x="36" y="20"/>
                  </a:cubicBezTo>
                  <a:cubicBezTo>
                    <a:pt x="36" y="12"/>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2" name="Freeform 25"/>
            <p:cNvSpPr/>
            <p:nvPr/>
          </p:nvSpPr>
          <p:spPr bwMode="auto">
            <a:xfrm>
              <a:off x="0" y="3897313"/>
              <a:ext cx="133350" cy="266700"/>
            </a:xfrm>
            <a:custGeom>
              <a:avLst/>
              <a:gdLst/>
              <a:ahLst/>
              <a:cxnLst/>
              <a:rect l="0" t="0" r="r" b="b"/>
              <a:pathLst>
                <a:path w="84" h="168">
                  <a:moveTo>
                    <a:pt x="69" y="168"/>
                  </a:moveTo>
                  <a:lnTo>
                    <a:pt x="0" y="6"/>
                  </a:lnTo>
                  <a:lnTo>
                    <a:pt x="12" y="0"/>
                  </a:lnTo>
                  <a:lnTo>
                    <a:pt x="84" y="162"/>
                  </a:lnTo>
                  <a:lnTo>
                    <a:pt x="69" y="168"/>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3" name="Freeform 26"/>
            <p:cNvSpPr>
              <a:spLocks noEditPoints="1"/>
            </p:cNvSpPr>
            <p:nvPr/>
          </p:nvSpPr>
          <p:spPr bwMode="auto">
            <a:xfrm>
              <a:off x="66675" y="414972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4" name="Freeform 27"/>
            <p:cNvSpPr/>
            <p:nvPr/>
          </p:nvSpPr>
          <p:spPr bwMode="auto">
            <a:xfrm>
              <a:off x="0" y="1644650"/>
              <a:ext cx="133350" cy="269875"/>
            </a:xfrm>
            <a:custGeom>
              <a:avLst/>
              <a:gdLst/>
              <a:ahLst/>
              <a:cxnLst/>
              <a:rect l="0" t="0" r="r" b="b"/>
              <a:pathLst>
                <a:path w="84" h="170">
                  <a:moveTo>
                    <a:pt x="12" y="170"/>
                  </a:moveTo>
                  <a:lnTo>
                    <a:pt x="0" y="164"/>
                  </a:lnTo>
                  <a:lnTo>
                    <a:pt x="69" y="0"/>
                  </a:lnTo>
                  <a:lnTo>
                    <a:pt x="84" y="6"/>
                  </a:lnTo>
                  <a:lnTo>
                    <a:pt x="12" y="17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5" name="Freeform 28"/>
            <p:cNvSpPr>
              <a:spLocks noEditPoints="1"/>
            </p:cNvSpPr>
            <p:nvPr/>
          </p:nvSpPr>
          <p:spPr bwMode="auto">
            <a:xfrm>
              <a:off x="66675" y="146843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6" name="Freeform 29"/>
            <p:cNvSpPr/>
            <p:nvPr/>
          </p:nvSpPr>
          <p:spPr bwMode="auto">
            <a:xfrm>
              <a:off x="695325" y="4763"/>
              <a:ext cx="309563" cy="1558925"/>
            </a:xfrm>
            <a:custGeom>
              <a:avLst/>
              <a:gdLst/>
              <a:ahLst/>
              <a:cxnLst/>
              <a:rect l="0" t="0" r="r" b="b"/>
              <a:pathLst>
                <a:path w="195" h="982">
                  <a:moveTo>
                    <a:pt x="195" y="982"/>
                  </a:moveTo>
                  <a:lnTo>
                    <a:pt x="177" y="982"/>
                  </a:lnTo>
                  <a:lnTo>
                    <a:pt x="177" y="805"/>
                  </a:lnTo>
                  <a:lnTo>
                    <a:pt x="0" y="629"/>
                  </a:lnTo>
                  <a:lnTo>
                    <a:pt x="0" y="0"/>
                  </a:lnTo>
                  <a:lnTo>
                    <a:pt x="18" y="0"/>
                  </a:lnTo>
                  <a:lnTo>
                    <a:pt x="18" y="623"/>
                  </a:lnTo>
                  <a:lnTo>
                    <a:pt x="195" y="796"/>
                  </a:lnTo>
                  <a:lnTo>
                    <a:pt x="195" y="98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7" name="Freeform 30"/>
            <p:cNvSpPr>
              <a:spLocks noEditPoints="1"/>
            </p:cNvSpPr>
            <p:nvPr/>
          </p:nvSpPr>
          <p:spPr bwMode="auto">
            <a:xfrm>
              <a:off x="57150" y="48815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8" name="Freeform 31"/>
            <p:cNvSpPr/>
            <p:nvPr/>
          </p:nvSpPr>
          <p:spPr bwMode="auto">
            <a:xfrm>
              <a:off x="138113" y="5060950"/>
              <a:ext cx="304800" cy="1778000"/>
            </a:xfrm>
            <a:custGeom>
              <a:avLst/>
              <a:gdLst/>
              <a:ahLst/>
              <a:cxnLst/>
              <a:rect l="0" t="0" r="r" b="b"/>
              <a:pathLst>
                <a:path w="192" h="1120">
                  <a:moveTo>
                    <a:pt x="192" y="1120"/>
                  </a:moveTo>
                  <a:lnTo>
                    <a:pt x="177" y="1120"/>
                  </a:lnTo>
                  <a:lnTo>
                    <a:pt x="177" y="360"/>
                  </a:lnTo>
                  <a:lnTo>
                    <a:pt x="0" y="183"/>
                  </a:lnTo>
                  <a:lnTo>
                    <a:pt x="0" y="0"/>
                  </a:lnTo>
                  <a:lnTo>
                    <a:pt x="15" y="0"/>
                  </a:lnTo>
                  <a:lnTo>
                    <a:pt x="15" y="177"/>
                  </a:lnTo>
                  <a:lnTo>
                    <a:pt x="192" y="354"/>
                  </a:lnTo>
                  <a:lnTo>
                    <a:pt x="192" y="112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9" name="Freeform 32"/>
            <p:cNvSpPr>
              <a:spLocks noEditPoints="1"/>
            </p:cNvSpPr>
            <p:nvPr/>
          </p:nvSpPr>
          <p:spPr bwMode="auto">
            <a:xfrm>
              <a:off x="561975" y="64309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0" name="Rectangle 33"/>
            <p:cNvSpPr>
              <a:spLocks noChangeArrowheads="1"/>
            </p:cNvSpPr>
            <p:nvPr/>
          </p:nvSpPr>
          <p:spPr bwMode="auto">
            <a:xfrm>
              <a:off x="642938" y="6610350"/>
              <a:ext cx="23813" cy="242888"/>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41" name="Freeform 34"/>
            <p:cNvSpPr>
              <a:spLocks noEditPoints="1"/>
            </p:cNvSpPr>
            <p:nvPr/>
          </p:nvSpPr>
          <p:spPr bwMode="auto">
            <a:xfrm>
              <a:off x="76200" y="6430963"/>
              <a:ext cx="190500" cy="188913"/>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2" name="Freeform 35"/>
            <p:cNvSpPr/>
            <p:nvPr/>
          </p:nvSpPr>
          <p:spPr bwMode="auto">
            <a:xfrm>
              <a:off x="0" y="5978525"/>
              <a:ext cx="190500" cy="461963"/>
            </a:xfrm>
            <a:custGeom>
              <a:avLst/>
              <a:gdLst/>
              <a:ahLst/>
              <a:cxnLst/>
              <a:rect l="0" t="0" r="r" b="b"/>
              <a:pathLst>
                <a:path w="120" h="291">
                  <a:moveTo>
                    <a:pt x="120" y="291"/>
                  </a:moveTo>
                  <a:lnTo>
                    <a:pt x="105" y="291"/>
                  </a:lnTo>
                  <a:lnTo>
                    <a:pt x="105" y="114"/>
                  </a:lnTo>
                  <a:lnTo>
                    <a:pt x="0" y="9"/>
                  </a:lnTo>
                  <a:lnTo>
                    <a:pt x="12" y="0"/>
                  </a:lnTo>
                  <a:lnTo>
                    <a:pt x="120" y="108"/>
                  </a:lnTo>
                  <a:lnTo>
                    <a:pt x="120" y="291"/>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3" name="Freeform 36"/>
            <p:cNvSpPr/>
            <p:nvPr/>
          </p:nvSpPr>
          <p:spPr bwMode="auto">
            <a:xfrm>
              <a:off x="1014413" y="1801813"/>
              <a:ext cx="214313" cy="755650"/>
            </a:xfrm>
            <a:custGeom>
              <a:avLst/>
              <a:gdLst/>
              <a:ahLst/>
              <a:cxnLst/>
              <a:rect l="0" t="0" r="r" b="b"/>
              <a:pathLst>
                <a:path w="135" h="476">
                  <a:moveTo>
                    <a:pt x="12" y="476"/>
                  </a:moveTo>
                  <a:lnTo>
                    <a:pt x="0" y="476"/>
                  </a:lnTo>
                  <a:lnTo>
                    <a:pt x="0" y="128"/>
                  </a:lnTo>
                  <a:lnTo>
                    <a:pt x="126" y="0"/>
                  </a:lnTo>
                  <a:lnTo>
                    <a:pt x="135" y="9"/>
                  </a:lnTo>
                  <a:lnTo>
                    <a:pt x="12" y="131"/>
                  </a:lnTo>
                  <a:lnTo>
                    <a:pt x="12" y="47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4" name="Freeform 37"/>
            <p:cNvSpPr>
              <a:spLocks noEditPoints="1"/>
            </p:cNvSpPr>
            <p:nvPr/>
          </p:nvSpPr>
          <p:spPr bwMode="auto">
            <a:xfrm>
              <a:off x="938213" y="2547938"/>
              <a:ext cx="166688" cy="160338"/>
            </a:xfrm>
            <a:custGeom>
              <a:avLst/>
              <a:gdLst/>
              <a:ahLst/>
              <a:cxnLst/>
              <a:rect l="0" t="0" r="r" b="b"/>
              <a:pathLst>
                <a:path w="35" h="34">
                  <a:moveTo>
                    <a:pt x="18" y="34"/>
                  </a:moveTo>
                  <a:cubicBezTo>
                    <a:pt x="8" y="34"/>
                    <a:pt x="0" y="26"/>
                    <a:pt x="0" y="17"/>
                  </a:cubicBezTo>
                  <a:cubicBezTo>
                    <a:pt x="0" y="7"/>
                    <a:pt x="8" y="0"/>
                    <a:pt x="18" y="0"/>
                  </a:cubicBezTo>
                  <a:cubicBezTo>
                    <a:pt x="27" y="0"/>
                    <a:pt x="35" y="7"/>
                    <a:pt x="35" y="17"/>
                  </a:cubicBezTo>
                  <a:cubicBezTo>
                    <a:pt x="35" y="26"/>
                    <a:pt x="27" y="34"/>
                    <a:pt x="18" y="34"/>
                  </a:cubicBezTo>
                  <a:close/>
                  <a:moveTo>
                    <a:pt x="18" y="4"/>
                  </a:moveTo>
                  <a:cubicBezTo>
                    <a:pt x="10" y="4"/>
                    <a:pt x="4" y="10"/>
                    <a:pt x="4" y="17"/>
                  </a:cubicBezTo>
                  <a:cubicBezTo>
                    <a:pt x="4" y="24"/>
                    <a:pt x="10" y="30"/>
                    <a:pt x="18" y="30"/>
                  </a:cubicBezTo>
                  <a:cubicBezTo>
                    <a:pt x="25" y="30"/>
                    <a:pt x="31" y="24"/>
                    <a:pt x="31" y="17"/>
                  </a:cubicBezTo>
                  <a:cubicBezTo>
                    <a:pt x="31" y="10"/>
                    <a:pt x="25" y="4"/>
                    <a:pt x="18"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5" name="Freeform 38"/>
            <p:cNvSpPr/>
            <p:nvPr/>
          </p:nvSpPr>
          <p:spPr bwMode="auto">
            <a:xfrm>
              <a:off x="595313" y="4763"/>
              <a:ext cx="638175" cy="4025900"/>
            </a:xfrm>
            <a:custGeom>
              <a:avLst/>
              <a:gdLst/>
              <a:ahLst/>
              <a:cxnLst/>
              <a:rect l="0" t="0" r="r" b="b"/>
              <a:pathLst>
                <a:path w="402" h="2536">
                  <a:moveTo>
                    <a:pt x="402" y="2536"/>
                  </a:moveTo>
                  <a:lnTo>
                    <a:pt x="387" y="2536"/>
                  </a:lnTo>
                  <a:lnTo>
                    <a:pt x="387" y="2311"/>
                  </a:lnTo>
                  <a:lnTo>
                    <a:pt x="0" y="1925"/>
                  </a:lnTo>
                  <a:lnTo>
                    <a:pt x="0" y="0"/>
                  </a:lnTo>
                  <a:lnTo>
                    <a:pt x="15" y="0"/>
                  </a:lnTo>
                  <a:lnTo>
                    <a:pt x="15" y="1916"/>
                  </a:lnTo>
                  <a:lnTo>
                    <a:pt x="402" y="2302"/>
                  </a:lnTo>
                  <a:lnTo>
                    <a:pt x="402" y="253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6" name="Freeform 39"/>
            <p:cNvSpPr/>
            <p:nvPr/>
          </p:nvSpPr>
          <p:spPr bwMode="auto">
            <a:xfrm>
              <a:off x="1223963"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7" name="Freeform 40"/>
            <p:cNvSpPr>
              <a:spLocks noEditPoints="1"/>
            </p:cNvSpPr>
            <p:nvPr/>
          </p:nvSpPr>
          <p:spPr bwMode="auto">
            <a:xfrm>
              <a:off x="1300163" y="1849438"/>
              <a:ext cx="109538" cy="107950"/>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8" name="Freeform 41"/>
            <p:cNvSpPr/>
            <p:nvPr/>
          </p:nvSpPr>
          <p:spPr bwMode="auto">
            <a:xfrm>
              <a:off x="280988" y="3417888"/>
              <a:ext cx="142875" cy="474663"/>
            </a:xfrm>
            <a:custGeom>
              <a:avLst/>
              <a:gdLst/>
              <a:ahLst/>
              <a:cxnLst/>
              <a:rect l="0" t="0" r="r" b="b"/>
              <a:pathLst>
                <a:path w="90" h="299">
                  <a:moveTo>
                    <a:pt x="12" y="299"/>
                  </a:moveTo>
                  <a:lnTo>
                    <a:pt x="0" y="299"/>
                  </a:lnTo>
                  <a:lnTo>
                    <a:pt x="0" y="80"/>
                  </a:lnTo>
                  <a:lnTo>
                    <a:pt x="81" y="0"/>
                  </a:lnTo>
                  <a:lnTo>
                    <a:pt x="90" y="8"/>
                  </a:lnTo>
                  <a:lnTo>
                    <a:pt x="12" y="83"/>
                  </a:lnTo>
                  <a:lnTo>
                    <a:pt x="12" y="299"/>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9" name="Freeform 42"/>
            <p:cNvSpPr>
              <a:spLocks noEditPoints="1"/>
            </p:cNvSpPr>
            <p:nvPr/>
          </p:nvSpPr>
          <p:spPr bwMode="auto">
            <a:xfrm>
              <a:off x="238125" y="3883025"/>
              <a:ext cx="109538" cy="109538"/>
            </a:xfrm>
            <a:custGeom>
              <a:avLst/>
              <a:gdLst/>
              <a:ahLst/>
              <a:cxnLst/>
              <a:rect l="0" t="0" r="r" b="b"/>
              <a:pathLst>
                <a:path w="23" h="23">
                  <a:moveTo>
                    <a:pt x="11" y="23"/>
                  </a:moveTo>
                  <a:cubicBezTo>
                    <a:pt x="5" y="23"/>
                    <a:pt x="0" y="18"/>
                    <a:pt x="0" y="12"/>
                  </a:cubicBezTo>
                  <a:cubicBezTo>
                    <a:pt x="0" y="5"/>
                    <a:pt x="5" y="0"/>
                    <a:pt x="11" y="0"/>
                  </a:cubicBezTo>
                  <a:cubicBezTo>
                    <a:pt x="17" y="0"/>
                    <a:pt x="23" y="5"/>
                    <a:pt x="23" y="12"/>
                  </a:cubicBezTo>
                  <a:cubicBezTo>
                    <a:pt x="23" y="18"/>
                    <a:pt x="17" y="23"/>
                    <a:pt x="11" y="23"/>
                  </a:cubicBezTo>
                  <a:close/>
                  <a:moveTo>
                    <a:pt x="11" y="4"/>
                  </a:moveTo>
                  <a:cubicBezTo>
                    <a:pt x="7" y="4"/>
                    <a:pt x="4" y="8"/>
                    <a:pt x="4" y="12"/>
                  </a:cubicBezTo>
                  <a:cubicBezTo>
                    <a:pt x="4" y="16"/>
                    <a:pt x="7" y="19"/>
                    <a:pt x="11" y="19"/>
                  </a:cubicBezTo>
                  <a:cubicBezTo>
                    <a:pt x="15" y="19"/>
                    <a:pt x="19" y="16"/>
                    <a:pt x="19" y="12"/>
                  </a:cubicBezTo>
                  <a:cubicBezTo>
                    <a:pt x="19" y="8"/>
                    <a:pt x="15" y="4"/>
                    <a:pt x="11"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0" name="Freeform 43"/>
            <p:cNvSpPr/>
            <p:nvPr/>
          </p:nvSpPr>
          <p:spPr bwMode="auto">
            <a:xfrm>
              <a:off x="4763" y="2166938"/>
              <a:ext cx="114300" cy="452438"/>
            </a:xfrm>
            <a:custGeom>
              <a:avLst/>
              <a:gdLst/>
              <a:ahLst/>
              <a:cxnLst/>
              <a:rect l="0" t="0" r="r" b="b"/>
              <a:pathLst>
                <a:path w="72" h="285">
                  <a:moveTo>
                    <a:pt x="6" y="285"/>
                  </a:moveTo>
                  <a:lnTo>
                    <a:pt x="0" y="276"/>
                  </a:lnTo>
                  <a:lnTo>
                    <a:pt x="60" y="216"/>
                  </a:lnTo>
                  <a:lnTo>
                    <a:pt x="60" y="0"/>
                  </a:lnTo>
                  <a:lnTo>
                    <a:pt x="72" y="0"/>
                  </a:lnTo>
                  <a:lnTo>
                    <a:pt x="72" y="222"/>
                  </a:lnTo>
                  <a:lnTo>
                    <a:pt x="6" y="28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1" name="Freeform 44"/>
            <p:cNvSpPr>
              <a:spLocks noEditPoints="1"/>
            </p:cNvSpPr>
            <p:nvPr/>
          </p:nvSpPr>
          <p:spPr bwMode="auto">
            <a:xfrm>
              <a:off x="52388" y="2066925"/>
              <a:ext cx="109538" cy="109538"/>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2" name="Rectangle 45"/>
            <p:cNvSpPr>
              <a:spLocks noChangeArrowheads="1"/>
            </p:cNvSpPr>
            <p:nvPr/>
          </p:nvSpPr>
          <p:spPr bwMode="auto">
            <a:xfrm>
              <a:off x="1228725" y="4662488"/>
              <a:ext cx="23813" cy="2181225"/>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53" name="Freeform 46"/>
            <p:cNvSpPr/>
            <p:nvPr/>
          </p:nvSpPr>
          <p:spPr bwMode="auto">
            <a:xfrm>
              <a:off x="1319213" y="5041900"/>
              <a:ext cx="371475" cy="1801813"/>
            </a:xfrm>
            <a:custGeom>
              <a:avLst/>
              <a:gdLst/>
              <a:ahLst/>
              <a:cxnLst/>
              <a:rect l="0" t="0" r="r" b="b"/>
              <a:pathLst>
                <a:path w="234" h="1135">
                  <a:moveTo>
                    <a:pt x="15" y="1135"/>
                  </a:moveTo>
                  <a:lnTo>
                    <a:pt x="0" y="1135"/>
                  </a:lnTo>
                  <a:lnTo>
                    <a:pt x="0" y="515"/>
                  </a:lnTo>
                  <a:lnTo>
                    <a:pt x="0" y="512"/>
                  </a:lnTo>
                  <a:lnTo>
                    <a:pt x="219" y="0"/>
                  </a:lnTo>
                  <a:lnTo>
                    <a:pt x="234" y="6"/>
                  </a:lnTo>
                  <a:lnTo>
                    <a:pt x="15" y="518"/>
                  </a:lnTo>
                  <a:lnTo>
                    <a:pt x="15" y="113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4" name="Freeform 47"/>
            <p:cNvSpPr>
              <a:spLocks noEditPoints="1"/>
            </p:cNvSpPr>
            <p:nvPr/>
          </p:nvSpPr>
          <p:spPr bwMode="auto">
            <a:xfrm>
              <a:off x="1147763"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5" name="Freeform 48"/>
            <p:cNvSpPr/>
            <p:nvPr/>
          </p:nvSpPr>
          <p:spPr bwMode="auto">
            <a:xfrm>
              <a:off x="819150" y="3983038"/>
              <a:ext cx="347663" cy="2860675"/>
            </a:xfrm>
            <a:custGeom>
              <a:avLst/>
              <a:gdLst/>
              <a:ahLst/>
              <a:cxnLst/>
              <a:rect l="0" t="0" r="r" b="b"/>
              <a:pathLst>
                <a:path w="219" h="1802">
                  <a:moveTo>
                    <a:pt x="219" y="1802"/>
                  </a:moveTo>
                  <a:lnTo>
                    <a:pt x="201" y="1802"/>
                  </a:lnTo>
                  <a:lnTo>
                    <a:pt x="201" y="1185"/>
                  </a:lnTo>
                  <a:lnTo>
                    <a:pt x="0" y="3"/>
                  </a:lnTo>
                  <a:lnTo>
                    <a:pt x="15" y="0"/>
                  </a:lnTo>
                  <a:lnTo>
                    <a:pt x="219" y="1185"/>
                  </a:lnTo>
                  <a:lnTo>
                    <a:pt x="219" y="180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6" name="Freeform 49"/>
            <p:cNvSpPr>
              <a:spLocks noEditPoints="1"/>
            </p:cNvSpPr>
            <p:nvPr/>
          </p:nvSpPr>
          <p:spPr bwMode="auto">
            <a:xfrm>
              <a:off x="728663" y="3806825"/>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7" name="Freeform 50"/>
            <p:cNvSpPr>
              <a:spLocks noEditPoints="1"/>
            </p:cNvSpPr>
            <p:nvPr/>
          </p:nvSpPr>
          <p:spPr bwMode="auto">
            <a:xfrm>
              <a:off x="1624013"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8" name="Freeform 51"/>
            <p:cNvSpPr/>
            <p:nvPr/>
          </p:nvSpPr>
          <p:spPr bwMode="auto">
            <a:xfrm>
              <a:off x="1404938" y="5422900"/>
              <a:ext cx="371475" cy="1425575"/>
            </a:xfrm>
            <a:custGeom>
              <a:avLst/>
              <a:gdLst/>
              <a:ahLst/>
              <a:cxnLst/>
              <a:rect l="0" t="0" r="r" b="b"/>
              <a:pathLst>
                <a:path w="234" h="898">
                  <a:moveTo>
                    <a:pt x="18" y="898"/>
                  </a:moveTo>
                  <a:lnTo>
                    <a:pt x="0" y="898"/>
                  </a:lnTo>
                  <a:lnTo>
                    <a:pt x="0" y="515"/>
                  </a:lnTo>
                  <a:lnTo>
                    <a:pt x="0" y="512"/>
                  </a:lnTo>
                  <a:lnTo>
                    <a:pt x="222" y="0"/>
                  </a:lnTo>
                  <a:lnTo>
                    <a:pt x="234" y="6"/>
                  </a:lnTo>
                  <a:lnTo>
                    <a:pt x="18" y="518"/>
                  </a:lnTo>
                  <a:lnTo>
                    <a:pt x="18" y="898"/>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9" name="Freeform 52"/>
            <p:cNvSpPr/>
            <p:nvPr/>
          </p:nvSpPr>
          <p:spPr bwMode="auto">
            <a:xfrm>
              <a:off x="1666875"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0" name="Freeform 53"/>
            <p:cNvSpPr>
              <a:spLocks noEditPoints="1"/>
            </p:cNvSpPr>
            <p:nvPr/>
          </p:nvSpPr>
          <p:spPr bwMode="auto">
            <a:xfrm>
              <a:off x="1709738"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1" name="Freeform 54"/>
            <p:cNvSpPr>
              <a:spLocks noEditPoints="1"/>
            </p:cNvSpPr>
            <p:nvPr/>
          </p:nvSpPr>
          <p:spPr bwMode="auto">
            <a:xfrm>
              <a:off x="1709738"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2" name="Freeform 55"/>
            <p:cNvSpPr/>
            <p:nvPr/>
          </p:nvSpPr>
          <p:spPr bwMode="auto">
            <a:xfrm>
              <a:off x="1766888" y="6330950"/>
              <a:ext cx="419100" cy="527050"/>
            </a:xfrm>
            <a:custGeom>
              <a:avLst/>
              <a:gdLst/>
              <a:ahLst/>
              <a:cxnLst/>
              <a:rect l="0" t="0" r="r" b="b"/>
              <a:pathLst>
                <a:path w="264" h="332">
                  <a:moveTo>
                    <a:pt x="12" y="332"/>
                  </a:moveTo>
                  <a:lnTo>
                    <a:pt x="0" y="326"/>
                  </a:lnTo>
                  <a:lnTo>
                    <a:pt x="45" y="206"/>
                  </a:lnTo>
                  <a:lnTo>
                    <a:pt x="255" y="0"/>
                  </a:lnTo>
                  <a:lnTo>
                    <a:pt x="264" y="12"/>
                  </a:lnTo>
                  <a:lnTo>
                    <a:pt x="60" y="215"/>
                  </a:lnTo>
                  <a:lnTo>
                    <a:pt x="12" y="33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3" name="Freeform 56"/>
            <p:cNvSpPr>
              <a:spLocks noEditPoints="1"/>
            </p:cNvSpPr>
            <p:nvPr/>
          </p:nvSpPr>
          <p:spPr bwMode="auto">
            <a:xfrm>
              <a:off x="2147888"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4" name="Freeform 57"/>
            <p:cNvSpPr/>
            <p:nvPr/>
          </p:nvSpPr>
          <p:spPr bwMode="auto">
            <a:xfrm>
              <a:off x="504825" y="9525"/>
              <a:ext cx="233363" cy="5103813"/>
            </a:xfrm>
            <a:custGeom>
              <a:avLst/>
              <a:gdLst/>
              <a:ahLst/>
              <a:cxnLst/>
              <a:rect l="0" t="0" r="r" b="b"/>
              <a:pathLst>
                <a:path w="147" h="3215">
                  <a:moveTo>
                    <a:pt x="132" y="3215"/>
                  </a:moveTo>
                  <a:lnTo>
                    <a:pt x="129" y="2754"/>
                  </a:lnTo>
                  <a:lnTo>
                    <a:pt x="0" y="1901"/>
                  </a:lnTo>
                  <a:lnTo>
                    <a:pt x="0" y="0"/>
                  </a:lnTo>
                  <a:lnTo>
                    <a:pt x="15" y="0"/>
                  </a:lnTo>
                  <a:lnTo>
                    <a:pt x="15" y="1898"/>
                  </a:lnTo>
                  <a:lnTo>
                    <a:pt x="144" y="2754"/>
                  </a:lnTo>
                  <a:lnTo>
                    <a:pt x="147" y="3215"/>
                  </a:lnTo>
                  <a:lnTo>
                    <a:pt x="132" y="321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5" name="Freeform 58"/>
            <p:cNvSpPr>
              <a:spLocks noEditPoints="1"/>
            </p:cNvSpPr>
            <p:nvPr/>
          </p:nvSpPr>
          <p:spPr bwMode="auto">
            <a:xfrm>
              <a:off x="633413" y="5103813"/>
              <a:ext cx="185738" cy="185738"/>
            </a:xfrm>
            <a:custGeom>
              <a:avLst/>
              <a:gdLst/>
              <a:ahLst/>
              <a:cxnLst/>
              <a:rect l="0" t="0" r="r" b="b"/>
              <a:pathLst>
                <a:path w="39" h="39">
                  <a:moveTo>
                    <a:pt x="20" y="39"/>
                  </a:moveTo>
                  <a:cubicBezTo>
                    <a:pt x="9" y="39"/>
                    <a:pt x="0" y="30"/>
                    <a:pt x="0" y="19"/>
                  </a:cubicBezTo>
                  <a:cubicBezTo>
                    <a:pt x="0" y="9"/>
                    <a:pt x="9" y="0"/>
                    <a:pt x="20" y="0"/>
                  </a:cubicBezTo>
                  <a:cubicBezTo>
                    <a:pt x="30" y="0"/>
                    <a:pt x="39" y="9"/>
                    <a:pt x="39" y="19"/>
                  </a:cubicBezTo>
                  <a:cubicBezTo>
                    <a:pt x="39" y="30"/>
                    <a:pt x="30" y="39"/>
                    <a:pt x="20" y="39"/>
                  </a:cubicBezTo>
                  <a:close/>
                  <a:moveTo>
                    <a:pt x="20" y="4"/>
                  </a:moveTo>
                  <a:cubicBezTo>
                    <a:pt x="11" y="4"/>
                    <a:pt x="4" y="11"/>
                    <a:pt x="4" y="19"/>
                  </a:cubicBezTo>
                  <a:cubicBezTo>
                    <a:pt x="4" y="28"/>
                    <a:pt x="11" y="35"/>
                    <a:pt x="20" y="35"/>
                  </a:cubicBezTo>
                  <a:cubicBezTo>
                    <a:pt x="28" y="35"/>
                    <a:pt x="35" y="28"/>
                    <a:pt x="35" y="19"/>
                  </a:cubicBezTo>
                  <a:cubicBezTo>
                    <a:pt x="35"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grpSp>
      <p:sp>
        <p:nvSpPr>
          <p:cNvPr id="2" name="Title 1"/>
          <p:cNvSpPr>
            <a:spLocks noGrp="1"/>
          </p:cNvSpPr>
          <p:nvPr>
            <p:ph type="ctrTitle"/>
          </p:nvPr>
        </p:nvSpPr>
        <p:spPr>
          <a:xfrm>
            <a:off x="1876424" y="1122363"/>
            <a:ext cx="8791575" cy="2387600"/>
          </a:xfrm>
        </p:spPr>
        <p:txBody>
          <a:bodyPr anchor="b">
            <a:normAutofit/>
          </a:bodyPr>
          <a:lstStyle>
            <a:lvl1pPr algn="l">
              <a:defRPr sz="4800"/>
            </a:lvl1pPr>
          </a:lstStyle>
          <a:p>
            <a:r>
              <a:rPr lang="zh-TW" altLang="en-US" dirty="0"/>
              <a:t>按一下以編輯母片標題樣式</a:t>
            </a:r>
            <a:endParaRPr lang="en-US" dirty="0"/>
          </a:p>
        </p:txBody>
      </p:sp>
      <p:sp>
        <p:nvSpPr>
          <p:cNvPr id="3" name="Subtitle 2"/>
          <p:cNvSpPr>
            <a:spLocks noGrp="1"/>
          </p:cNvSpPr>
          <p:nvPr>
            <p:ph type="subTitle" idx="1"/>
          </p:nvPr>
        </p:nvSpPr>
        <p:spPr>
          <a:xfrm>
            <a:off x="1876424" y="3602038"/>
            <a:ext cx="8791575" cy="1655762"/>
          </a:xfrm>
        </p:spPr>
        <p:txBody>
          <a:bodyPr>
            <a:normAutofit/>
          </a:bodyPr>
          <a:lstStyle>
            <a:lvl1pPr marL="0" indent="0" algn="l">
              <a:buNone/>
              <a:defRPr sz="2000" cap="all" baseline="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TW" altLang="en-US"/>
              <a:t>按一下以編輯母片子標題樣式</a:t>
            </a:r>
            <a:endParaRPr lang="en-US" dirty="0"/>
          </a:p>
        </p:txBody>
      </p:sp>
      <p:sp>
        <p:nvSpPr>
          <p:cNvPr id="4" name="Date Placeholder 3"/>
          <p:cNvSpPr>
            <a:spLocks noGrp="1"/>
          </p:cNvSpPr>
          <p:nvPr>
            <p:ph type="dt" sz="half" idx="10"/>
          </p:nvPr>
        </p:nvSpPr>
        <p:spPr>
          <a:xfrm>
            <a:off x="7077511" y="5410201"/>
            <a:ext cx="2743200" cy="365125"/>
          </a:xfrm>
        </p:spPr>
        <p:txBody>
          <a:bodyPr/>
          <a:lstStyle/>
          <a:p>
            <a:fld id="{D6576E64-4EB5-4421-9ECA-B0F067B0A987}" type="datetime1">
              <a:rPr lang="en-US" altLang="zh-TW" smtClean="0"/>
              <a:t>1/9/2023</a:t>
            </a:fld>
            <a:endParaRPr lang="en-US" dirty="0"/>
          </a:p>
        </p:txBody>
      </p:sp>
      <p:sp>
        <p:nvSpPr>
          <p:cNvPr id="5" name="Footer Placeholder 4"/>
          <p:cNvSpPr>
            <a:spLocks noGrp="1"/>
          </p:cNvSpPr>
          <p:nvPr>
            <p:ph type="ftr" sz="quarter" idx="11"/>
          </p:nvPr>
        </p:nvSpPr>
        <p:spPr>
          <a:xfrm>
            <a:off x="1876424" y="5410201"/>
            <a:ext cx="5124886" cy="365125"/>
          </a:xfrm>
        </p:spPr>
        <p:txBody>
          <a:bodyPr/>
          <a:lstStyle/>
          <a:p>
            <a:endParaRPr lang="en-US" dirty="0"/>
          </a:p>
        </p:txBody>
      </p:sp>
      <p:sp>
        <p:nvSpPr>
          <p:cNvPr id="6" name="Slide Number Placeholder 5"/>
          <p:cNvSpPr>
            <a:spLocks noGrp="1"/>
          </p:cNvSpPr>
          <p:nvPr>
            <p:ph type="sldNum" sz="quarter" idx="12"/>
          </p:nvPr>
        </p:nvSpPr>
        <p:spPr>
          <a:xfrm>
            <a:off x="9896911" y="5410199"/>
            <a:ext cx="771089" cy="365125"/>
          </a:xfrm>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9342886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全景圖片 (含輔助字幕)">
    <p:spTree>
      <p:nvGrpSpPr>
        <p:cNvPr id="1" name=""/>
        <p:cNvGrpSpPr/>
        <p:nvPr/>
      </p:nvGrpSpPr>
      <p:grpSpPr>
        <a:xfrm>
          <a:off x="0" y="0"/>
          <a:ext cx="0" cy="0"/>
          <a:chOff x="0" y="0"/>
          <a:chExt cx="0" cy="0"/>
        </a:xfrm>
      </p:grpSpPr>
      <p:sp>
        <p:nvSpPr>
          <p:cNvPr id="2" name="Title 1"/>
          <p:cNvSpPr>
            <a:spLocks noGrp="1"/>
          </p:cNvSpPr>
          <p:nvPr>
            <p:ph type="title"/>
          </p:nvPr>
        </p:nvSpPr>
        <p:spPr>
          <a:xfrm>
            <a:off x="1141410" y="4304664"/>
            <a:ext cx="9912355" cy="819355"/>
          </a:xfrm>
        </p:spPr>
        <p:txBody>
          <a:bodyPr anchor="b">
            <a:normAutofit/>
          </a:bodyPr>
          <a:lstStyle>
            <a:lvl1pPr>
              <a:defRPr sz="3200"/>
            </a:lvl1pPr>
          </a:lstStyle>
          <a:p>
            <a:r>
              <a:rPr lang="zh-TW" altLang="en-US"/>
              <a:t>按一下以編輯母片標題樣式</a:t>
            </a:r>
            <a:endParaRPr lang="en-US" dirty="0"/>
          </a:p>
        </p:txBody>
      </p:sp>
      <p:sp>
        <p:nvSpPr>
          <p:cNvPr id="3" name="Picture Placeholder 2"/>
          <p:cNvSpPr>
            <a:spLocks noGrp="1" noChangeAspect="1"/>
          </p:cNvSpPr>
          <p:nvPr>
            <p:ph type="pic" idx="1"/>
          </p:nvPr>
        </p:nvSpPr>
        <p:spPr>
          <a:xfrm>
            <a:off x="1141411" y="606426"/>
            <a:ext cx="9912354" cy="3299778"/>
          </a:xfrm>
          <a:prstGeom prst="round2DiagRect">
            <a:avLst>
              <a:gd name="adj1" fmla="val 4860"/>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3200"/>
            </a:lvl1pPr>
          </a:lstStyle>
          <a:p>
            <a:pPr marL="0" lvl="0" indent="0">
              <a:buNone/>
            </a:pPr>
            <a:r>
              <a:rPr lang="zh-TW" altLang="en-US"/>
              <a:t>按一下圖示以新增圖片</a:t>
            </a:r>
            <a:endParaRPr lang="en-US" dirty="0"/>
          </a:p>
        </p:txBody>
      </p:sp>
      <p:sp>
        <p:nvSpPr>
          <p:cNvPr id="4" name="Text Placeholder 3"/>
          <p:cNvSpPr>
            <a:spLocks noGrp="1"/>
          </p:cNvSpPr>
          <p:nvPr>
            <p:ph type="body" sz="half" idx="2"/>
          </p:nvPr>
        </p:nvSpPr>
        <p:spPr>
          <a:xfrm>
            <a:off x="1141364" y="5124020"/>
            <a:ext cx="9910859" cy="682472"/>
          </a:xfrm>
        </p:spPr>
        <p:txBody>
          <a:bodyP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TW" altLang="en-US"/>
              <a:t>按一下以編輯母片文字樣式</a:t>
            </a:r>
          </a:p>
        </p:txBody>
      </p:sp>
      <p:sp>
        <p:nvSpPr>
          <p:cNvPr id="5" name="Date Placeholder 4"/>
          <p:cNvSpPr>
            <a:spLocks noGrp="1"/>
          </p:cNvSpPr>
          <p:nvPr>
            <p:ph type="dt" sz="half" idx="10"/>
          </p:nvPr>
        </p:nvSpPr>
        <p:spPr/>
        <p:txBody>
          <a:bodyPr/>
          <a:lstStyle/>
          <a:p>
            <a:fld id="{843A575A-C43D-4F9C-AF68-465D13DDA638}" type="datetime1">
              <a:rPr lang="en-US" altLang="zh-TW" smtClean="0"/>
              <a:t>1/9/2023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87065121"/>
      </p:ext>
    </p:extLst>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標題與輔助字幕">
    <p:spTree>
      <p:nvGrpSpPr>
        <p:cNvPr id="1" name=""/>
        <p:cNvGrpSpPr/>
        <p:nvPr/>
      </p:nvGrpSpPr>
      <p:grpSpPr>
        <a:xfrm>
          <a:off x="0" y="0"/>
          <a:ext cx="0" cy="0"/>
          <a:chOff x="0" y="0"/>
          <a:chExt cx="0" cy="0"/>
        </a:xfrm>
      </p:grpSpPr>
      <p:sp>
        <p:nvSpPr>
          <p:cNvPr id="2" name="Title 1"/>
          <p:cNvSpPr>
            <a:spLocks noGrp="1"/>
          </p:cNvSpPr>
          <p:nvPr>
            <p:ph type="title"/>
          </p:nvPr>
        </p:nvSpPr>
        <p:spPr>
          <a:xfrm>
            <a:off x="1141456" y="609600"/>
            <a:ext cx="9905955" cy="3429000"/>
          </a:xfrm>
        </p:spPr>
        <p:txBody>
          <a:bodyPr anchor="ctr">
            <a:normAutofit/>
          </a:bodyPr>
          <a:lstStyle>
            <a:lvl1pPr>
              <a:defRPr sz="3600"/>
            </a:lvl1pPr>
          </a:lstStyle>
          <a:p>
            <a:r>
              <a:rPr lang="zh-TW" altLang="en-US"/>
              <a:t>按一下以編輯母片標題樣式</a:t>
            </a:r>
            <a:endParaRPr lang="en-US" dirty="0"/>
          </a:p>
        </p:txBody>
      </p:sp>
      <p:sp>
        <p:nvSpPr>
          <p:cNvPr id="4" name="Text Placeholder 3"/>
          <p:cNvSpPr>
            <a:spLocks noGrp="1"/>
          </p:cNvSpPr>
          <p:nvPr>
            <p:ph type="body" sz="half" idx="2"/>
          </p:nvPr>
        </p:nvSpPr>
        <p:spPr>
          <a:xfrm>
            <a:off x="1141410" y="4419599"/>
            <a:ext cx="9904459" cy="1371599"/>
          </a:xfrm>
        </p:spPr>
        <p:txBody>
          <a:bodyPr anchor="ct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TW" altLang="en-US"/>
              <a:t>按一下以編輯母片文字樣式</a:t>
            </a:r>
          </a:p>
        </p:txBody>
      </p:sp>
      <p:sp>
        <p:nvSpPr>
          <p:cNvPr id="5" name="Date Placeholder 4"/>
          <p:cNvSpPr>
            <a:spLocks noGrp="1"/>
          </p:cNvSpPr>
          <p:nvPr>
            <p:ph type="dt" sz="half" idx="10"/>
          </p:nvPr>
        </p:nvSpPr>
        <p:spPr/>
        <p:txBody>
          <a:bodyPr/>
          <a:lstStyle/>
          <a:p>
            <a:fld id="{843A575A-C43D-4F9C-AF68-465D13DDA638}" type="datetime1">
              <a:rPr lang="en-US" altLang="zh-TW" smtClean="0"/>
              <a:t>1/9/2023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954191098"/>
      </p:ext>
    </p:extLst>
  </p:cSld>
  <p:clrMapOvr>
    <a:masterClrMapping/>
  </p:clrMapOvr>
  <p:hf sldNum="0"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引述 (含輔助字幕)">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599"/>
            <a:ext cx="9302752" cy="2748429"/>
          </a:xfrm>
        </p:spPr>
        <p:txBody>
          <a:bodyPr anchor="ctr">
            <a:normAutofit/>
          </a:bodyPr>
          <a:lstStyle>
            <a:lvl1pPr>
              <a:defRPr sz="3600"/>
            </a:lvl1pPr>
          </a:lstStyle>
          <a:p>
            <a:r>
              <a:rPr lang="zh-TW" altLang="en-US"/>
              <a:t>按一下以編輯母片標題樣式</a:t>
            </a:r>
            <a:endParaRPr lang="en-US" dirty="0"/>
          </a:p>
        </p:txBody>
      </p:sp>
      <p:sp>
        <p:nvSpPr>
          <p:cNvPr id="12" name="Text Placeholder 3"/>
          <p:cNvSpPr>
            <a:spLocks noGrp="1"/>
          </p:cNvSpPr>
          <p:nvPr>
            <p:ph type="body" sz="half" idx="13"/>
          </p:nvPr>
        </p:nvSpPr>
        <p:spPr>
          <a:xfrm>
            <a:off x="1720644" y="3365557"/>
            <a:ext cx="8752299"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TW" altLang="en-US"/>
              <a:t>按一下以編輯母片文字樣式</a:t>
            </a:r>
          </a:p>
        </p:txBody>
      </p:sp>
      <p:sp>
        <p:nvSpPr>
          <p:cNvPr id="4" name="Text Placeholder 3"/>
          <p:cNvSpPr>
            <a:spLocks noGrp="1"/>
          </p:cNvSpPr>
          <p:nvPr>
            <p:ph type="body" sz="half" idx="2"/>
          </p:nvPr>
        </p:nvSpPr>
        <p:spPr>
          <a:xfrm>
            <a:off x="1141411" y="4309919"/>
            <a:ext cx="9906002" cy="1489496"/>
          </a:xfrm>
        </p:spPr>
        <p:txBody>
          <a:bodyPr anchor="ct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TW" altLang="en-US"/>
              <a:t>按一下以編輯母片文字樣式</a:t>
            </a:r>
          </a:p>
        </p:txBody>
      </p:sp>
      <p:sp>
        <p:nvSpPr>
          <p:cNvPr id="5" name="Date Placeholder 4"/>
          <p:cNvSpPr>
            <a:spLocks noGrp="1"/>
          </p:cNvSpPr>
          <p:nvPr>
            <p:ph type="dt" sz="half" idx="10"/>
          </p:nvPr>
        </p:nvSpPr>
        <p:spPr/>
        <p:txBody>
          <a:bodyPr/>
          <a:lstStyle/>
          <a:p>
            <a:fld id="{843A575A-C43D-4F9C-AF68-465D13DDA638}" type="datetime1">
              <a:rPr lang="en-US" altLang="zh-TW" smtClean="0"/>
              <a:t>1/9/2023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
        <p:nvSpPr>
          <p:cNvPr id="60" name="TextBox 59"/>
          <p:cNvSpPr txBox="1"/>
          <p:nvPr/>
        </p:nvSpPr>
        <p:spPr>
          <a:xfrm>
            <a:off x="903512" y="73239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61" name="TextBox 60"/>
          <p:cNvSpPr txBox="1"/>
          <p:nvPr/>
        </p:nvSpPr>
        <p:spPr>
          <a:xfrm>
            <a:off x="10537370" y="2764972"/>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3304491122"/>
      </p:ext>
    </p:extLst>
  </p:cSld>
  <p:clrMapOvr>
    <a:masterClrMapping/>
  </p:clrMapOvr>
  <p:hf sldNum="0"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名片">
    <p:spTree>
      <p:nvGrpSpPr>
        <p:cNvPr id="1" name=""/>
        <p:cNvGrpSpPr/>
        <p:nvPr/>
      </p:nvGrpSpPr>
      <p:grpSpPr>
        <a:xfrm>
          <a:off x="0" y="0"/>
          <a:ext cx="0" cy="0"/>
          <a:chOff x="0" y="0"/>
          <a:chExt cx="0" cy="0"/>
        </a:xfrm>
      </p:grpSpPr>
      <p:sp>
        <p:nvSpPr>
          <p:cNvPr id="2" name="Title 1"/>
          <p:cNvSpPr>
            <a:spLocks noGrp="1"/>
          </p:cNvSpPr>
          <p:nvPr>
            <p:ph type="title"/>
          </p:nvPr>
        </p:nvSpPr>
        <p:spPr>
          <a:xfrm>
            <a:off x="1141410" y="2134041"/>
            <a:ext cx="9906001" cy="2511835"/>
          </a:xfrm>
        </p:spPr>
        <p:txBody>
          <a:bodyPr anchor="b">
            <a:normAutofit/>
          </a:bodyPr>
          <a:lstStyle>
            <a:lvl1pPr>
              <a:defRPr sz="3600"/>
            </a:lvl1pPr>
          </a:lstStyle>
          <a:p>
            <a:r>
              <a:rPr lang="zh-TW" altLang="en-US"/>
              <a:t>按一下以編輯母片標題樣式</a:t>
            </a:r>
            <a:endParaRPr lang="en-US" dirty="0"/>
          </a:p>
        </p:txBody>
      </p:sp>
      <p:sp>
        <p:nvSpPr>
          <p:cNvPr id="4" name="Text Placeholder 3"/>
          <p:cNvSpPr>
            <a:spLocks noGrp="1"/>
          </p:cNvSpPr>
          <p:nvPr>
            <p:ph type="body" sz="half" idx="2"/>
          </p:nvPr>
        </p:nvSpPr>
        <p:spPr>
          <a:xfrm>
            <a:off x="1141364" y="4657655"/>
            <a:ext cx="9904505" cy="1140644"/>
          </a:xfrm>
        </p:spPr>
        <p:txBody>
          <a:bodyPr anchor="t">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TW" altLang="en-US"/>
              <a:t>按一下以編輯母片文字樣式</a:t>
            </a:r>
          </a:p>
        </p:txBody>
      </p:sp>
      <p:sp>
        <p:nvSpPr>
          <p:cNvPr id="5" name="Date Placeholder 4"/>
          <p:cNvSpPr>
            <a:spLocks noGrp="1"/>
          </p:cNvSpPr>
          <p:nvPr>
            <p:ph type="dt" sz="half" idx="10"/>
          </p:nvPr>
        </p:nvSpPr>
        <p:spPr/>
        <p:txBody>
          <a:bodyPr/>
          <a:lstStyle/>
          <a:p>
            <a:fld id="{843A575A-C43D-4F9C-AF68-465D13DDA638}" type="datetime1">
              <a:rPr lang="en-US" altLang="zh-TW" smtClean="0"/>
              <a:t>1/9/2023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808455746"/>
      </p:ext>
    </p:extLst>
  </p:cSld>
  <p:clrMapOvr>
    <a:masterClrMapping/>
  </p:clrMapOvr>
  <p:hf sldNum="0"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欄">
    <p:spTree>
      <p:nvGrpSpPr>
        <p:cNvPr id="1" name=""/>
        <p:cNvGrpSpPr/>
        <p:nvPr/>
      </p:nvGrpSpPr>
      <p:grpSpPr>
        <a:xfrm>
          <a:off x="0" y="0"/>
          <a:ext cx="0" cy="0"/>
          <a:chOff x="0" y="0"/>
          <a:chExt cx="0" cy="0"/>
        </a:xfrm>
      </p:grpSpPr>
      <p:sp>
        <p:nvSpPr>
          <p:cNvPr id="15" name="Title 1"/>
          <p:cNvSpPr>
            <a:spLocks noGrp="1"/>
          </p:cNvSpPr>
          <p:nvPr>
            <p:ph type="title"/>
          </p:nvPr>
        </p:nvSpPr>
        <p:spPr>
          <a:xfrm>
            <a:off x="1141413" y="609600"/>
            <a:ext cx="9905998" cy="1905000"/>
          </a:xfrm>
        </p:spPr>
        <p:txBody>
          <a:bodyPr/>
          <a:lstStyle/>
          <a:p>
            <a:r>
              <a:rPr lang="zh-TW" altLang="en-US"/>
              <a:t>按一下以編輯母片標題樣式</a:t>
            </a:r>
            <a:endParaRPr lang="en-US" dirty="0"/>
          </a:p>
        </p:txBody>
      </p:sp>
      <p:sp>
        <p:nvSpPr>
          <p:cNvPr id="7" name="Text Placeholder 2"/>
          <p:cNvSpPr>
            <a:spLocks noGrp="1"/>
          </p:cNvSpPr>
          <p:nvPr>
            <p:ph type="body" idx="1"/>
          </p:nvPr>
        </p:nvSpPr>
        <p:spPr>
          <a:xfrm>
            <a:off x="1141410" y="2674463"/>
            <a:ext cx="3196899"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按一下以編輯母片文字樣式</a:t>
            </a:r>
          </a:p>
        </p:txBody>
      </p:sp>
      <p:sp>
        <p:nvSpPr>
          <p:cNvPr id="8" name="Text Placeholder 3"/>
          <p:cNvSpPr>
            <a:spLocks noGrp="1"/>
          </p:cNvSpPr>
          <p:nvPr>
            <p:ph type="body" sz="half" idx="15"/>
          </p:nvPr>
        </p:nvSpPr>
        <p:spPr>
          <a:xfrm>
            <a:off x="1127918" y="3360263"/>
            <a:ext cx="3208735"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a:t>按一下以編輯母片文字樣式</a:t>
            </a:r>
          </a:p>
        </p:txBody>
      </p:sp>
      <p:sp>
        <p:nvSpPr>
          <p:cNvPr id="9" name="Text Placeholder 4"/>
          <p:cNvSpPr>
            <a:spLocks noGrp="1"/>
          </p:cNvSpPr>
          <p:nvPr>
            <p:ph type="body" sz="quarter" idx="3"/>
          </p:nvPr>
        </p:nvSpPr>
        <p:spPr>
          <a:xfrm>
            <a:off x="4514766" y="2677635"/>
            <a:ext cx="3184385"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按一下以編輯母片文字樣式</a:t>
            </a:r>
          </a:p>
        </p:txBody>
      </p:sp>
      <p:sp>
        <p:nvSpPr>
          <p:cNvPr id="10" name="Text Placeholder 3"/>
          <p:cNvSpPr>
            <a:spLocks noGrp="1"/>
          </p:cNvSpPr>
          <p:nvPr>
            <p:ph type="body" sz="half" idx="16"/>
          </p:nvPr>
        </p:nvSpPr>
        <p:spPr>
          <a:xfrm>
            <a:off x="4504213" y="3363435"/>
            <a:ext cx="3195830"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a:t>按一下以編輯母片文字樣式</a:t>
            </a:r>
          </a:p>
        </p:txBody>
      </p:sp>
      <p:sp>
        <p:nvSpPr>
          <p:cNvPr id="11" name="Text Placeholder 4"/>
          <p:cNvSpPr>
            <a:spLocks noGrp="1"/>
          </p:cNvSpPr>
          <p:nvPr>
            <p:ph type="body" sz="quarter" idx="13"/>
          </p:nvPr>
        </p:nvSpPr>
        <p:spPr>
          <a:xfrm>
            <a:off x="7852442" y="2674463"/>
            <a:ext cx="3194968"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按一下以編輯母片文字樣式</a:t>
            </a:r>
          </a:p>
        </p:txBody>
      </p:sp>
      <p:sp>
        <p:nvSpPr>
          <p:cNvPr id="12" name="Text Placeholder 3"/>
          <p:cNvSpPr>
            <a:spLocks noGrp="1"/>
          </p:cNvSpPr>
          <p:nvPr>
            <p:ph type="body" sz="half" idx="17"/>
          </p:nvPr>
        </p:nvSpPr>
        <p:spPr>
          <a:xfrm>
            <a:off x="7852442" y="3360263"/>
            <a:ext cx="3194968"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a:t>按一下以編輯母片文字樣式</a:t>
            </a:r>
          </a:p>
        </p:txBody>
      </p:sp>
      <p:sp>
        <p:nvSpPr>
          <p:cNvPr id="3" name="Date Placeholder 2"/>
          <p:cNvSpPr>
            <a:spLocks noGrp="1"/>
          </p:cNvSpPr>
          <p:nvPr>
            <p:ph type="dt" sz="half" idx="10"/>
          </p:nvPr>
        </p:nvSpPr>
        <p:spPr/>
        <p:txBody>
          <a:bodyPr/>
          <a:lstStyle/>
          <a:p>
            <a:fld id="{843A575A-C43D-4F9C-AF68-465D13DDA638}" type="datetime1">
              <a:rPr lang="en-US" altLang="zh-TW" smtClean="0"/>
              <a:t>1/9/2023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989206928"/>
      </p:ext>
    </p:extLst>
  </p:cSld>
  <p:clrMapOvr>
    <a:masterClrMapping/>
  </p:clrMapOvr>
  <p:hf sldNum="0"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圖片欄">
    <p:spTree>
      <p:nvGrpSpPr>
        <p:cNvPr id="1" name=""/>
        <p:cNvGrpSpPr/>
        <p:nvPr/>
      </p:nvGrpSpPr>
      <p:grpSpPr>
        <a:xfrm>
          <a:off x="0" y="0"/>
          <a:ext cx="0" cy="0"/>
          <a:chOff x="0" y="0"/>
          <a:chExt cx="0" cy="0"/>
        </a:xfrm>
      </p:grpSpPr>
      <p:sp>
        <p:nvSpPr>
          <p:cNvPr id="30" name="Title 1"/>
          <p:cNvSpPr>
            <a:spLocks noGrp="1"/>
          </p:cNvSpPr>
          <p:nvPr>
            <p:ph type="title"/>
          </p:nvPr>
        </p:nvSpPr>
        <p:spPr>
          <a:xfrm>
            <a:off x="1141411" y="609600"/>
            <a:ext cx="9905999" cy="1905000"/>
          </a:xfrm>
        </p:spPr>
        <p:txBody>
          <a:bodyPr/>
          <a:lstStyle/>
          <a:p>
            <a:r>
              <a:rPr lang="zh-TW" altLang="en-US"/>
              <a:t>按一下以編輯母片標題樣式</a:t>
            </a:r>
            <a:endParaRPr lang="en-US" dirty="0"/>
          </a:p>
        </p:txBody>
      </p:sp>
      <p:sp>
        <p:nvSpPr>
          <p:cNvPr id="19" name="Text Placeholder 2"/>
          <p:cNvSpPr>
            <a:spLocks noGrp="1"/>
          </p:cNvSpPr>
          <p:nvPr>
            <p:ph type="body" idx="1"/>
          </p:nvPr>
        </p:nvSpPr>
        <p:spPr>
          <a:xfrm>
            <a:off x="1141413" y="4404596"/>
            <a:ext cx="3195240"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按一下以編輯母片文字樣式</a:t>
            </a:r>
          </a:p>
        </p:txBody>
      </p:sp>
      <p:sp>
        <p:nvSpPr>
          <p:cNvPr id="20" name="Picture Placeholder 2"/>
          <p:cNvSpPr>
            <a:spLocks noGrp="1" noChangeAspect="1"/>
          </p:cNvSpPr>
          <p:nvPr>
            <p:ph type="pic" idx="15"/>
          </p:nvPr>
        </p:nvSpPr>
        <p:spPr>
          <a:xfrm>
            <a:off x="1141413" y="2666998"/>
            <a:ext cx="3195240"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zh-TW" altLang="en-US"/>
              <a:t>按一下圖示以新增圖片</a:t>
            </a:r>
            <a:endParaRPr lang="en-US" dirty="0"/>
          </a:p>
        </p:txBody>
      </p:sp>
      <p:sp>
        <p:nvSpPr>
          <p:cNvPr id="21" name="Text Placeholder 3"/>
          <p:cNvSpPr>
            <a:spLocks noGrp="1"/>
          </p:cNvSpPr>
          <p:nvPr>
            <p:ph type="body" sz="half" idx="18"/>
          </p:nvPr>
        </p:nvSpPr>
        <p:spPr>
          <a:xfrm>
            <a:off x="1141413" y="4980858"/>
            <a:ext cx="3195240" cy="81784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a:t>按一下以編輯母片文字樣式</a:t>
            </a:r>
          </a:p>
        </p:txBody>
      </p:sp>
      <p:sp>
        <p:nvSpPr>
          <p:cNvPr id="22" name="Text Placeholder 4"/>
          <p:cNvSpPr>
            <a:spLocks noGrp="1"/>
          </p:cNvSpPr>
          <p:nvPr>
            <p:ph type="body" sz="quarter" idx="3"/>
          </p:nvPr>
        </p:nvSpPr>
        <p:spPr>
          <a:xfrm>
            <a:off x="4489053" y="4404596"/>
            <a:ext cx="3200400"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按一下以編輯母片文字樣式</a:t>
            </a:r>
          </a:p>
        </p:txBody>
      </p:sp>
      <p:sp>
        <p:nvSpPr>
          <p:cNvPr id="23" name="Picture Placeholder 2"/>
          <p:cNvSpPr>
            <a:spLocks noGrp="1" noChangeAspect="1"/>
          </p:cNvSpPr>
          <p:nvPr>
            <p:ph type="pic" idx="21"/>
          </p:nvPr>
        </p:nvSpPr>
        <p:spPr>
          <a:xfrm>
            <a:off x="4489053" y="2666998"/>
            <a:ext cx="3198940"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zh-TW" altLang="en-US"/>
              <a:t>按一下圖示以新增圖片</a:t>
            </a:r>
            <a:endParaRPr lang="en-US" dirty="0"/>
          </a:p>
        </p:txBody>
      </p:sp>
      <p:sp>
        <p:nvSpPr>
          <p:cNvPr id="24" name="Text Placeholder 3"/>
          <p:cNvSpPr>
            <a:spLocks noGrp="1"/>
          </p:cNvSpPr>
          <p:nvPr>
            <p:ph type="body" sz="half" idx="19"/>
          </p:nvPr>
        </p:nvSpPr>
        <p:spPr>
          <a:xfrm>
            <a:off x="4487593" y="4980857"/>
            <a:ext cx="3200400" cy="81034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a:t>按一下以編輯母片文字樣式</a:t>
            </a:r>
          </a:p>
        </p:txBody>
      </p:sp>
      <p:sp>
        <p:nvSpPr>
          <p:cNvPr id="25" name="Text Placeholder 4"/>
          <p:cNvSpPr>
            <a:spLocks noGrp="1"/>
          </p:cNvSpPr>
          <p:nvPr>
            <p:ph type="body" sz="quarter" idx="13"/>
          </p:nvPr>
        </p:nvSpPr>
        <p:spPr>
          <a:xfrm>
            <a:off x="7852567" y="4404595"/>
            <a:ext cx="3190741"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按一下以編輯母片文字樣式</a:t>
            </a:r>
          </a:p>
        </p:txBody>
      </p:sp>
      <p:sp>
        <p:nvSpPr>
          <p:cNvPr id="26" name="Picture Placeholder 2"/>
          <p:cNvSpPr>
            <a:spLocks noGrp="1" noChangeAspect="1"/>
          </p:cNvSpPr>
          <p:nvPr>
            <p:ph type="pic" idx="22"/>
          </p:nvPr>
        </p:nvSpPr>
        <p:spPr>
          <a:xfrm>
            <a:off x="7852442" y="2666998"/>
            <a:ext cx="3194969"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zh-TW" altLang="en-US"/>
              <a:t>按一下圖示以新增圖片</a:t>
            </a:r>
            <a:endParaRPr lang="en-US" dirty="0"/>
          </a:p>
        </p:txBody>
      </p:sp>
      <p:sp>
        <p:nvSpPr>
          <p:cNvPr id="27" name="Text Placeholder 3"/>
          <p:cNvSpPr>
            <a:spLocks noGrp="1"/>
          </p:cNvSpPr>
          <p:nvPr>
            <p:ph type="body" sz="half" idx="20"/>
          </p:nvPr>
        </p:nvSpPr>
        <p:spPr>
          <a:xfrm>
            <a:off x="7852442" y="4980854"/>
            <a:ext cx="3194968" cy="810345"/>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a:t>按一下以編輯母片文字樣式</a:t>
            </a:r>
          </a:p>
        </p:txBody>
      </p:sp>
      <p:sp>
        <p:nvSpPr>
          <p:cNvPr id="3" name="Date Placeholder 2"/>
          <p:cNvSpPr>
            <a:spLocks noGrp="1"/>
          </p:cNvSpPr>
          <p:nvPr>
            <p:ph type="dt" sz="half" idx="10"/>
          </p:nvPr>
        </p:nvSpPr>
        <p:spPr/>
        <p:txBody>
          <a:bodyPr/>
          <a:lstStyle/>
          <a:p>
            <a:fld id="{843A575A-C43D-4F9C-AF68-465D13DDA638}" type="datetime1">
              <a:rPr lang="en-US" altLang="zh-TW" smtClean="0"/>
              <a:t>1/9/2023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147362231"/>
      </p:ext>
    </p:extLst>
  </p:cSld>
  <p:clrMapOvr>
    <a:masterClrMapping/>
  </p:clrMapOvr>
  <p:hf sldNum="0"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a:t>按一下以編輯母片標題樣式</a:t>
            </a:r>
            <a:endParaRPr lang="en-US" dirty="0"/>
          </a:p>
        </p:txBody>
      </p:sp>
      <p:sp>
        <p:nvSpPr>
          <p:cNvPr id="3" name="Vertical Text Placeholder 2"/>
          <p:cNvSpPr>
            <a:spLocks noGrp="1"/>
          </p:cNvSpPr>
          <p:nvPr>
            <p:ph type="body" orient="vert" idx="1"/>
          </p:nvPr>
        </p:nvSpPr>
        <p:spPr/>
        <p:txBody>
          <a:bodyPr vert="eaVert" ancho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Date Placeholder 3"/>
          <p:cNvSpPr>
            <a:spLocks noGrp="1"/>
          </p:cNvSpPr>
          <p:nvPr>
            <p:ph type="dt" sz="half" idx="10"/>
          </p:nvPr>
        </p:nvSpPr>
        <p:spPr/>
        <p:txBody>
          <a:bodyPr/>
          <a:lstStyle/>
          <a:p>
            <a:fld id="{37C066BC-67B8-4B2D-884C-C1ABB3E61D78}" type="datetime1">
              <a:rPr lang="en-US" altLang="zh-TW" smtClean="0"/>
              <a:t>1/9/2023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30781669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042400" y="609599"/>
            <a:ext cx="2005011" cy="5181601"/>
          </a:xfrm>
        </p:spPr>
        <p:txBody>
          <a:bodyPr vert="eaVert"/>
          <a:lstStyle/>
          <a:p>
            <a:r>
              <a:rPr lang="zh-TW" altLang="en-US"/>
              <a:t>按一下以編輯母片標題樣式</a:t>
            </a:r>
            <a:endParaRPr lang="en-US" dirty="0"/>
          </a:p>
        </p:txBody>
      </p:sp>
      <p:sp>
        <p:nvSpPr>
          <p:cNvPr id="3" name="Vertical Text Placeholder 2"/>
          <p:cNvSpPr>
            <a:spLocks noGrp="1"/>
          </p:cNvSpPr>
          <p:nvPr>
            <p:ph type="body" orient="vert" idx="1"/>
          </p:nvPr>
        </p:nvSpPr>
        <p:spPr>
          <a:xfrm>
            <a:off x="1141410" y="609599"/>
            <a:ext cx="7748590" cy="5181601"/>
          </a:xfrm>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Date Placeholder 3"/>
          <p:cNvSpPr>
            <a:spLocks noGrp="1"/>
          </p:cNvSpPr>
          <p:nvPr>
            <p:ph type="dt" sz="half" idx="10"/>
          </p:nvPr>
        </p:nvSpPr>
        <p:spPr/>
        <p:txBody>
          <a:bodyPr/>
          <a:lstStyle/>
          <a:p>
            <a:fld id="{AC0D4AB2-6F30-4EA9-8171-99159A69DDF5}" type="datetime1">
              <a:rPr lang="en-US" altLang="zh-TW" smtClean="0"/>
              <a:t>1/9/2023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62821660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cSld name="標題與說明文字">
    <p:spTree>
      <p:nvGrpSpPr>
        <p:cNvPr id="1" name=""/>
        <p:cNvGrpSpPr/>
        <p:nvPr/>
      </p:nvGrpSpPr>
      <p:grpSpPr>
        <a:xfrm>
          <a:off x="0" y="0"/>
          <a:ext cx="0" cy="0"/>
          <a:chOff x="0" y="0"/>
          <a:chExt cx="0" cy="0"/>
        </a:xfrm>
      </p:grpSpPr>
      <p:sp>
        <p:nvSpPr>
          <p:cNvPr id="2" name="Title 1"/>
          <p:cNvSpPr>
            <a:spLocks noGrp="1"/>
          </p:cNvSpPr>
          <p:nvPr>
            <p:ph type="title"/>
          </p:nvPr>
        </p:nvSpPr>
        <p:spPr>
          <a:xfrm>
            <a:off x="684213" y="685800"/>
            <a:ext cx="10058400" cy="2743200"/>
          </a:xfrm>
        </p:spPr>
        <p:txBody>
          <a:bodyPr anchor="ctr">
            <a:normAutofit/>
          </a:bodyPr>
          <a:lstStyle>
            <a:lvl1pPr algn="l">
              <a:defRPr sz="3200" b="0" cap="all"/>
            </a:lvl1pPr>
          </a:lstStyle>
          <a:p>
            <a:r>
              <a:rPr lang="zh-TW" altLang="en-US"/>
              <a:t>按一下以編輯母片標題樣式</a:t>
            </a:r>
            <a:endParaRPr lang="en-US" dirty="0"/>
          </a:p>
        </p:txBody>
      </p:sp>
      <p:sp>
        <p:nvSpPr>
          <p:cNvPr id="3" name="Text Placeholder 2"/>
          <p:cNvSpPr>
            <a:spLocks noGrp="1"/>
          </p:cNvSpPr>
          <p:nvPr>
            <p:ph type="body" idx="1"/>
          </p:nvPr>
        </p:nvSpPr>
        <p:spPr>
          <a:xfrm>
            <a:off x="684212" y="4114800"/>
            <a:ext cx="8535988" cy="1879600"/>
          </a:xfrm>
        </p:spPr>
        <p:txBody>
          <a:bodyPr anchor="ctr">
            <a:normAutofit/>
          </a:bodyPr>
          <a:lstStyle>
            <a:lvl1pPr marL="0" indent="0" algn="l">
              <a:buNone/>
              <a:defRPr sz="2000">
                <a:solidFill>
                  <a:schemeClr val="bg2">
                    <a:lumMod val="75000"/>
                  </a:schemeClr>
                </a:solidFill>
                <a:latin typeface="文鼎標楷注音" panose="020B0602010101010101" pitchFamily="34" charset="-120"/>
                <a:ea typeface="文鼎標楷注音" panose="020B0602010101010101" pitchFamily="34" charset="-12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TW" altLang="en-US"/>
              <a:t>編輯母片文字樣式</a:t>
            </a:r>
          </a:p>
        </p:txBody>
      </p:sp>
      <p:sp>
        <p:nvSpPr>
          <p:cNvPr id="4" name="Date Placeholder 3"/>
          <p:cNvSpPr>
            <a:spLocks noGrp="1"/>
          </p:cNvSpPr>
          <p:nvPr>
            <p:ph type="dt" sz="half" idx="10"/>
          </p:nvPr>
        </p:nvSpPr>
        <p:spPr/>
        <p:txBody>
          <a:bodyPr/>
          <a:lstStyle/>
          <a:p>
            <a:fld id="{7DC2D154-0FCB-4F67-A9F8-B46650FB5587}" type="datetime1">
              <a:rPr lang="en-US" altLang="zh-TW" smtClean="0"/>
              <a:t>1/9/2023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4664404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標題及內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a:t>按一下以編輯母片標題樣式</a:t>
            </a:r>
            <a:endParaRPr lang="en-US" dirty="0"/>
          </a:p>
        </p:txBody>
      </p:sp>
      <p:sp>
        <p:nvSpPr>
          <p:cNvPr id="3" name="Content Placeholder 2"/>
          <p:cNvSpPr>
            <a:spLocks noGrp="1"/>
          </p:cNvSpPr>
          <p:nvPr>
            <p:ph idx="1"/>
          </p:nvPr>
        </p:nvSpPr>
        <p:spPr/>
        <p:txBody>
          <a:bodyPr>
            <a:noAutofit/>
          </a:bodyPr>
          <a:lstStyle/>
          <a:p>
            <a:pPr lvl="0"/>
            <a:r>
              <a:rPr lang="zh-TW" altLang="en-US" dirty="0"/>
              <a:t>按一下以編輯母片文字樣式</a:t>
            </a:r>
          </a:p>
          <a:p>
            <a:pPr lvl="1"/>
            <a:r>
              <a:rPr lang="zh-TW" altLang="en-US" dirty="0"/>
              <a:t>第二層</a:t>
            </a:r>
          </a:p>
          <a:p>
            <a:pPr lvl="2"/>
            <a:r>
              <a:rPr lang="zh-TW" altLang="en-US" dirty="0"/>
              <a:t>第三層</a:t>
            </a:r>
          </a:p>
          <a:p>
            <a:pPr lvl="3"/>
            <a:r>
              <a:rPr lang="zh-TW" altLang="en-US" dirty="0"/>
              <a:t>第四層</a:t>
            </a:r>
          </a:p>
          <a:p>
            <a:pPr lvl="4"/>
            <a:r>
              <a:rPr lang="zh-TW" altLang="en-US" dirty="0"/>
              <a:t>第五層</a:t>
            </a:r>
            <a:endParaRPr lang="en-US" dirty="0"/>
          </a:p>
        </p:txBody>
      </p:sp>
      <p:sp>
        <p:nvSpPr>
          <p:cNvPr id="4" name="Date Placeholder 3"/>
          <p:cNvSpPr>
            <a:spLocks noGrp="1"/>
          </p:cNvSpPr>
          <p:nvPr>
            <p:ph type="dt" sz="half" idx="10"/>
          </p:nvPr>
        </p:nvSpPr>
        <p:spPr/>
        <p:txBody>
          <a:bodyPr/>
          <a:lstStyle/>
          <a:p>
            <a:fld id="{843A575A-C43D-4F9C-AF68-465D13DDA638}" type="datetime1">
              <a:rPr lang="en-US" altLang="zh-TW" smtClean="0"/>
              <a:t>1/9/2023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037300136"/>
      </p:ext>
    </p:extLst>
  </p:cSld>
  <p:clrMapOvr>
    <a:masterClrMapping/>
  </p:clrMapOvr>
  <p:hf sldNum="0"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章節標題">
    <p:spTree>
      <p:nvGrpSpPr>
        <p:cNvPr id="1" name=""/>
        <p:cNvGrpSpPr/>
        <p:nvPr/>
      </p:nvGrpSpPr>
      <p:grpSpPr>
        <a:xfrm>
          <a:off x="0" y="0"/>
          <a:ext cx="0" cy="0"/>
          <a:chOff x="0" y="0"/>
          <a:chExt cx="0" cy="0"/>
        </a:xfrm>
      </p:grpSpPr>
      <p:sp>
        <p:nvSpPr>
          <p:cNvPr id="2" name="Title 1"/>
          <p:cNvSpPr>
            <a:spLocks noGrp="1"/>
          </p:cNvSpPr>
          <p:nvPr>
            <p:ph type="title"/>
          </p:nvPr>
        </p:nvSpPr>
        <p:spPr>
          <a:xfrm>
            <a:off x="1141411" y="1419226"/>
            <a:ext cx="9906000" cy="2852737"/>
          </a:xfrm>
        </p:spPr>
        <p:txBody>
          <a:bodyPr anchor="b">
            <a:normAutofit/>
          </a:bodyPr>
          <a:lstStyle>
            <a:lvl1pPr>
              <a:defRPr sz="3600"/>
            </a:lvl1pPr>
          </a:lstStyle>
          <a:p>
            <a:r>
              <a:rPr lang="zh-TW" altLang="en-US"/>
              <a:t>按一下以編輯母片標題樣式</a:t>
            </a:r>
            <a:endParaRPr lang="en-US" dirty="0"/>
          </a:p>
        </p:txBody>
      </p:sp>
      <p:sp>
        <p:nvSpPr>
          <p:cNvPr id="3" name="Text Placeholder 2"/>
          <p:cNvSpPr>
            <a:spLocks noGrp="1"/>
          </p:cNvSpPr>
          <p:nvPr>
            <p:ph type="body" idx="1"/>
          </p:nvPr>
        </p:nvSpPr>
        <p:spPr>
          <a:xfrm>
            <a:off x="1141411" y="4424362"/>
            <a:ext cx="9906000" cy="1374776"/>
          </a:xfrm>
        </p:spPr>
        <p:txBody>
          <a:bodyPr>
            <a:normAutofit/>
          </a:bodyPr>
          <a:lstStyle>
            <a:lvl1pPr marL="0" indent="0">
              <a:buNone/>
              <a:defRPr sz="1800" cap="all" baseline="0">
                <a:solidFill>
                  <a:schemeClr val="tx1">
                    <a:tint val="75000"/>
                  </a:schemeClr>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TW" altLang="en-US"/>
              <a:t>按一下以編輯母片文字樣式</a:t>
            </a:r>
          </a:p>
        </p:txBody>
      </p:sp>
      <p:sp>
        <p:nvSpPr>
          <p:cNvPr id="4" name="Date Placeholder 3"/>
          <p:cNvSpPr>
            <a:spLocks noGrp="1"/>
          </p:cNvSpPr>
          <p:nvPr>
            <p:ph type="dt" sz="half" idx="10"/>
          </p:nvPr>
        </p:nvSpPr>
        <p:spPr/>
        <p:txBody>
          <a:bodyPr/>
          <a:lstStyle/>
          <a:p>
            <a:fld id="{8BBAA2E7-FBEE-44D7-BA40-949619C92697}" type="datetime1">
              <a:rPr lang="en-US" altLang="zh-TW" smtClean="0"/>
              <a:t>1/9/2023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4178825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兩個內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a:t>按一下以編輯母片標題樣式</a:t>
            </a:r>
            <a:endParaRPr lang="en-US" dirty="0"/>
          </a:p>
        </p:txBody>
      </p:sp>
      <p:sp>
        <p:nvSpPr>
          <p:cNvPr id="3" name="Content Placeholder 2"/>
          <p:cNvSpPr>
            <a:spLocks noGrp="1"/>
          </p:cNvSpPr>
          <p:nvPr>
            <p:ph sz="half" idx="1"/>
          </p:nvPr>
        </p:nvSpPr>
        <p:spPr>
          <a:xfrm>
            <a:off x="1141410" y="2249486"/>
            <a:ext cx="4878389" cy="3541714"/>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Content Placeholder 3"/>
          <p:cNvSpPr>
            <a:spLocks noGrp="1"/>
          </p:cNvSpPr>
          <p:nvPr>
            <p:ph sz="half" idx="2"/>
          </p:nvPr>
        </p:nvSpPr>
        <p:spPr>
          <a:xfrm>
            <a:off x="6172200" y="2249486"/>
            <a:ext cx="4875211" cy="3541714"/>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5" name="Date Placeholder 4"/>
          <p:cNvSpPr>
            <a:spLocks noGrp="1"/>
          </p:cNvSpPr>
          <p:nvPr>
            <p:ph type="dt" sz="half" idx="10"/>
          </p:nvPr>
        </p:nvSpPr>
        <p:spPr/>
        <p:txBody>
          <a:bodyPr/>
          <a:lstStyle/>
          <a:p>
            <a:fld id="{843A575A-C43D-4F9C-AF68-465D13DDA638}" type="datetime1">
              <a:rPr lang="en-US" altLang="zh-TW" smtClean="0"/>
              <a:t>1/9/2023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615432490"/>
      </p:ext>
    </p:extLst>
  </p:cSld>
  <p:clrMapOvr>
    <a:masterClrMapping/>
  </p:clrMapOvr>
  <p:hf sldNum="0"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1141411" y="619126"/>
            <a:ext cx="9906000" cy="1477961"/>
          </a:xfrm>
        </p:spPr>
        <p:txBody>
          <a:bodyPr/>
          <a:lstStyle/>
          <a:p>
            <a:r>
              <a:rPr lang="zh-TW" altLang="en-US"/>
              <a:t>按一下以編輯母片標題樣式</a:t>
            </a:r>
            <a:endParaRPr lang="en-US" dirty="0"/>
          </a:p>
        </p:txBody>
      </p:sp>
      <p:sp>
        <p:nvSpPr>
          <p:cNvPr id="3" name="Text Placeholder 2"/>
          <p:cNvSpPr>
            <a:spLocks noGrp="1"/>
          </p:cNvSpPr>
          <p:nvPr>
            <p:ph type="body" idx="1"/>
          </p:nvPr>
        </p:nvSpPr>
        <p:spPr>
          <a:xfrm>
            <a:off x="1370019" y="2249486"/>
            <a:ext cx="4649783" cy="823912"/>
          </a:xfrm>
        </p:spPr>
        <p:txBody>
          <a:bodyPr anchor="b"/>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按一下以編輯母片文字樣式</a:t>
            </a:r>
          </a:p>
        </p:txBody>
      </p:sp>
      <p:sp>
        <p:nvSpPr>
          <p:cNvPr id="4" name="Content Placeholder 3"/>
          <p:cNvSpPr>
            <a:spLocks noGrp="1"/>
          </p:cNvSpPr>
          <p:nvPr>
            <p:ph sz="half" idx="2"/>
          </p:nvPr>
        </p:nvSpPr>
        <p:spPr>
          <a:xfrm>
            <a:off x="1141410" y="3073397"/>
            <a:ext cx="4878391" cy="2717801"/>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5" name="Text Placeholder 4"/>
          <p:cNvSpPr>
            <a:spLocks noGrp="1"/>
          </p:cNvSpPr>
          <p:nvPr>
            <p:ph type="body" sz="quarter" idx="3"/>
          </p:nvPr>
        </p:nvSpPr>
        <p:spPr>
          <a:xfrm>
            <a:off x="6400808" y="2249485"/>
            <a:ext cx="4646602" cy="823912"/>
          </a:xfrm>
        </p:spPr>
        <p:txBody>
          <a:bodyPr anchor="b"/>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按一下以編輯母片文字樣式</a:t>
            </a:r>
          </a:p>
        </p:txBody>
      </p:sp>
      <p:sp>
        <p:nvSpPr>
          <p:cNvPr id="6" name="Content Placeholder 5"/>
          <p:cNvSpPr>
            <a:spLocks noGrp="1"/>
          </p:cNvSpPr>
          <p:nvPr>
            <p:ph sz="quarter" idx="4"/>
          </p:nvPr>
        </p:nvSpPr>
        <p:spPr>
          <a:xfrm>
            <a:off x="6172200" y="3073397"/>
            <a:ext cx="4875210" cy="2717801"/>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7" name="Date Placeholder 6"/>
          <p:cNvSpPr>
            <a:spLocks noGrp="1"/>
          </p:cNvSpPr>
          <p:nvPr>
            <p:ph type="dt" sz="half" idx="10"/>
          </p:nvPr>
        </p:nvSpPr>
        <p:spPr/>
        <p:txBody>
          <a:bodyPr/>
          <a:lstStyle/>
          <a:p>
            <a:fld id="{843A575A-C43D-4F9C-AF68-465D13DDA638}" type="datetime1">
              <a:rPr lang="en-US" altLang="zh-TW" smtClean="0"/>
              <a:t>1/9/2023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123111170"/>
      </p:ext>
    </p:extLst>
  </p:cSld>
  <p:clrMapOvr>
    <a:masterClrMapping/>
  </p:clrMapOvr>
  <p:hf sldNum="0"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a:t>按一下以編輯母片標題樣式</a:t>
            </a:r>
            <a:endParaRPr lang="en-US" dirty="0"/>
          </a:p>
        </p:txBody>
      </p:sp>
      <p:sp>
        <p:nvSpPr>
          <p:cNvPr id="3" name="Date Placeholder 2"/>
          <p:cNvSpPr>
            <a:spLocks noGrp="1"/>
          </p:cNvSpPr>
          <p:nvPr>
            <p:ph type="dt" sz="half" idx="10"/>
          </p:nvPr>
        </p:nvSpPr>
        <p:spPr/>
        <p:txBody>
          <a:bodyPr/>
          <a:lstStyle/>
          <a:p>
            <a:fld id="{54B18845-6C29-4F23-BEB3-E48D45206AAE}" type="datetime1">
              <a:rPr lang="en-US" altLang="zh-TW" smtClean="0"/>
              <a:t>1/9/2023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21799075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DF56D82-29A4-4766-94D8-F5B2DC6F9B4F}" type="datetime1">
              <a:rPr lang="en-US" altLang="zh-TW" smtClean="0"/>
              <a:t>1/9/2023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406715693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含輔助字幕的內容">
    <p:spTree>
      <p:nvGrpSpPr>
        <p:cNvPr id="1" name=""/>
        <p:cNvGrpSpPr/>
        <p:nvPr/>
      </p:nvGrpSpPr>
      <p:grpSpPr>
        <a:xfrm>
          <a:off x="0" y="0"/>
          <a:ext cx="0" cy="0"/>
          <a:chOff x="0" y="0"/>
          <a:chExt cx="0" cy="0"/>
        </a:xfrm>
      </p:grpSpPr>
      <p:sp>
        <p:nvSpPr>
          <p:cNvPr id="2" name="Title 1"/>
          <p:cNvSpPr>
            <a:spLocks noGrp="1"/>
          </p:cNvSpPr>
          <p:nvPr>
            <p:ph type="title"/>
          </p:nvPr>
        </p:nvSpPr>
        <p:spPr>
          <a:xfrm>
            <a:off x="1146705" y="609601"/>
            <a:ext cx="3856037" cy="1639884"/>
          </a:xfrm>
        </p:spPr>
        <p:txBody>
          <a:bodyPr anchor="b"/>
          <a:lstStyle>
            <a:lvl1pPr>
              <a:defRPr sz="3200"/>
            </a:lvl1pPr>
          </a:lstStyle>
          <a:p>
            <a:r>
              <a:rPr lang="zh-TW" altLang="en-US"/>
              <a:t>按一下以編輯母片標題樣式</a:t>
            </a:r>
            <a:endParaRPr lang="en-US" dirty="0"/>
          </a:p>
        </p:txBody>
      </p:sp>
      <p:sp>
        <p:nvSpPr>
          <p:cNvPr id="3" name="Content Placeholder 2"/>
          <p:cNvSpPr>
            <a:spLocks noGrp="1"/>
          </p:cNvSpPr>
          <p:nvPr>
            <p:ph idx="1"/>
          </p:nvPr>
        </p:nvSpPr>
        <p:spPr>
          <a:xfrm>
            <a:off x="5156200" y="592666"/>
            <a:ext cx="5891209" cy="5198534"/>
          </a:xfrm>
        </p:spPr>
        <p:txBody>
          <a:bodyPr anchor="ct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Text Placeholder 3"/>
          <p:cNvSpPr>
            <a:spLocks noGrp="1"/>
          </p:cNvSpPr>
          <p:nvPr>
            <p:ph type="body" sz="half" idx="2"/>
          </p:nvPr>
        </p:nvSpPr>
        <p:spPr>
          <a:xfrm>
            <a:off x="1146705" y="2249486"/>
            <a:ext cx="3856037" cy="354171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TW" altLang="en-US"/>
              <a:t>按一下以編輯母片文字樣式</a:t>
            </a:r>
          </a:p>
        </p:txBody>
      </p:sp>
      <p:sp>
        <p:nvSpPr>
          <p:cNvPr id="5" name="Date Placeholder 4"/>
          <p:cNvSpPr>
            <a:spLocks noGrp="1"/>
          </p:cNvSpPr>
          <p:nvPr>
            <p:ph type="dt" sz="half" idx="10"/>
          </p:nvPr>
        </p:nvSpPr>
        <p:spPr/>
        <p:txBody>
          <a:bodyPr/>
          <a:lstStyle/>
          <a:p>
            <a:fld id="{843A575A-C43D-4F9C-AF68-465D13DDA638}" type="datetime1">
              <a:rPr lang="en-US" altLang="zh-TW" smtClean="0"/>
              <a:t>1/9/2023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536532239"/>
      </p:ext>
    </p:extLst>
  </p:cSld>
  <p:clrMapOvr>
    <a:masterClrMapping/>
  </p:clrMapOvr>
  <p:hf sldNum="0"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含輔助字幕的圖片">
    <p:spTree>
      <p:nvGrpSpPr>
        <p:cNvPr id="1" name=""/>
        <p:cNvGrpSpPr/>
        <p:nvPr/>
      </p:nvGrpSpPr>
      <p:grpSpPr>
        <a:xfrm>
          <a:off x="0" y="0"/>
          <a:ext cx="0" cy="0"/>
          <a:chOff x="0" y="0"/>
          <a:chExt cx="0" cy="0"/>
        </a:xfrm>
      </p:grpSpPr>
      <p:sp>
        <p:nvSpPr>
          <p:cNvPr id="2" name="Title 1"/>
          <p:cNvSpPr>
            <a:spLocks noGrp="1"/>
          </p:cNvSpPr>
          <p:nvPr>
            <p:ph type="title"/>
          </p:nvPr>
        </p:nvSpPr>
        <p:spPr>
          <a:xfrm>
            <a:off x="1141413" y="609600"/>
            <a:ext cx="5934508" cy="1639886"/>
          </a:xfrm>
        </p:spPr>
        <p:txBody>
          <a:bodyPr anchor="b"/>
          <a:lstStyle>
            <a:lvl1pPr>
              <a:defRPr sz="3200"/>
            </a:lvl1pPr>
          </a:lstStyle>
          <a:p>
            <a:r>
              <a:rPr lang="zh-TW" altLang="en-US"/>
              <a:t>按一下以編輯母片標題樣式</a:t>
            </a:r>
            <a:endParaRPr lang="en-US" dirty="0"/>
          </a:p>
        </p:txBody>
      </p:sp>
      <p:sp>
        <p:nvSpPr>
          <p:cNvPr id="3" name="Picture Placeholder 2"/>
          <p:cNvSpPr>
            <a:spLocks noGrp="1" noChangeAspect="1"/>
          </p:cNvSpPr>
          <p:nvPr>
            <p:ph type="pic" idx="1"/>
          </p:nvPr>
        </p:nvSpPr>
        <p:spPr>
          <a:xfrm>
            <a:off x="7380721" y="609601"/>
            <a:ext cx="3666690" cy="5181599"/>
          </a:xfrm>
          <a:prstGeom prst="round2DiagRect">
            <a:avLst>
              <a:gd name="adj1" fmla="val 5608"/>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TW" altLang="en-US"/>
              <a:t>按一下圖示以新增圖片</a:t>
            </a:r>
            <a:endParaRPr lang="en-US" dirty="0"/>
          </a:p>
        </p:txBody>
      </p:sp>
      <p:sp>
        <p:nvSpPr>
          <p:cNvPr id="4" name="Text Placeholder 3"/>
          <p:cNvSpPr>
            <a:spLocks noGrp="1"/>
          </p:cNvSpPr>
          <p:nvPr>
            <p:ph type="body" sz="half" idx="2"/>
          </p:nvPr>
        </p:nvSpPr>
        <p:spPr>
          <a:xfrm>
            <a:off x="1141410" y="2249486"/>
            <a:ext cx="5934511" cy="354171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TW" altLang="en-US"/>
              <a:t>按一下以編輯母片文字樣式</a:t>
            </a:r>
          </a:p>
        </p:txBody>
      </p:sp>
      <p:sp>
        <p:nvSpPr>
          <p:cNvPr id="5" name="Date Placeholder 4"/>
          <p:cNvSpPr>
            <a:spLocks noGrp="1"/>
          </p:cNvSpPr>
          <p:nvPr>
            <p:ph type="dt" sz="half" idx="10"/>
          </p:nvPr>
        </p:nvSpPr>
        <p:spPr/>
        <p:txBody>
          <a:bodyPr/>
          <a:lstStyle/>
          <a:p>
            <a:fld id="{843A575A-C43D-4F9C-AF68-465D13DDA638}" type="datetime1">
              <a:rPr lang="en-US" altLang="zh-TW" smtClean="0"/>
              <a:t>1/9/2023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609302406"/>
      </p:ext>
    </p:extLst>
  </p:cSld>
  <p:clrMapOvr>
    <a:masterClrMapping/>
  </p:clrMapOvr>
  <p:hf sldNum="0"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3.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2.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20">
            <a:alphaModFix amt="39000"/>
            <a:lum/>
          </a:blip>
          <a:srcRect/>
          <a:tile tx="0" ty="0" sx="100000" sy="100000" flip="none" algn="tl"/>
        </a:blipFill>
        <a:effectLst/>
      </p:bgPr>
    </p:bg>
    <p:spTree>
      <p:nvGrpSpPr>
        <p:cNvPr id="1" name=""/>
        <p:cNvGrpSpPr/>
        <p:nvPr/>
      </p:nvGrpSpPr>
      <p:grpSpPr>
        <a:xfrm>
          <a:off x="0" y="0"/>
          <a:ext cx="0" cy="0"/>
          <a:chOff x="0" y="0"/>
          <a:chExt cx="0" cy="0"/>
        </a:xfrm>
      </p:grpSpPr>
      <p:pic>
        <p:nvPicPr>
          <p:cNvPr id="7" name="Picture 2" descr="\\DROBO-FS\QuickDrops\JB\PPTX NG\Droplets\LightingOverlay.png"/>
          <p:cNvPicPr>
            <a:picLocks noChangeAspect="1" noChangeArrowheads="1"/>
          </p:cNvPicPr>
          <p:nvPr/>
        </p:nvPicPr>
        <p:blipFill>
          <a:blip r:embed="rId21">
            <a:alphaModFix amt="30000"/>
            <a:extLst>
              <a:ext uri="{28A0092B-C50C-407E-A947-70E740481C1C}">
                <a14:useLocalDpi xmlns:a14="http://schemas.microsoft.com/office/drawing/2010/main"/>
              </a:ext>
            </a:extLst>
          </a:blip>
          <a:srcRect/>
          <a:stretch>
            <a:fillRect/>
          </a:stretch>
        </p:blipFill>
        <p:spPr bwMode="auto">
          <a:xfrm>
            <a:off x="0" y="-1"/>
            <a:ext cx="12192003" cy="6858001"/>
          </a:xfrm>
          <a:prstGeom prst="rect">
            <a:avLst/>
          </a:prstGeom>
          <a:noFill/>
          <a:extLst>
            <a:ext uri="{909E8E84-426E-40dd-AFC4-6F175D3DCCD1}">
              <a14:hiddenFill xmlns="" xmlns:a14="http://schemas.microsoft.com/office/drawing/2010/main">
                <a:solidFill>
                  <a:srgbClr val="FFFFFF"/>
                </a:solidFill>
              </a14:hiddenFill>
            </a:ext>
          </a:extLst>
        </p:spPr>
      </p:pic>
      <p:grpSp>
        <p:nvGrpSpPr>
          <p:cNvPr id="8" name="Group 7"/>
          <p:cNvGrpSpPr/>
          <p:nvPr/>
        </p:nvGrpSpPr>
        <p:grpSpPr>
          <a:xfrm>
            <a:off x="-14288" y="0"/>
            <a:ext cx="12053888" cy="6858001"/>
            <a:chOff x="-14288" y="0"/>
            <a:chExt cx="12053888" cy="6858001"/>
          </a:xfrm>
        </p:grpSpPr>
        <p:grpSp>
          <p:nvGrpSpPr>
            <p:cNvPr id="9" name="Group 8"/>
            <p:cNvGrpSpPr/>
            <p:nvPr/>
          </p:nvGrpSpPr>
          <p:grpSpPr>
            <a:xfrm>
              <a:off x="-14288" y="0"/>
              <a:ext cx="1220788" cy="6858001"/>
              <a:chOff x="-14288" y="0"/>
              <a:chExt cx="1220788" cy="6858001"/>
            </a:xfrm>
            <a:gradFill flip="none" rotWithShape="1">
              <a:gsLst>
                <a:gs pos="0">
                  <a:schemeClr val="tx2"/>
                </a:gs>
                <a:gs pos="100000">
                  <a:schemeClr val="bg2">
                    <a:lumMod val="60000"/>
                    <a:lumOff val="40000"/>
                  </a:schemeClr>
                </a:gs>
              </a:gsLst>
              <a:lin ang="5400000" scaled="0"/>
              <a:tileRect/>
            </a:gradFill>
          </p:grpSpPr>
          <p:sp>
            <p:nvSpPr>
              <p:cNvPr id="21" name="Rectangle 5"/>
              <p:cNvSpPr>
                <a:spLocks noChangeArrowheads="1"/>
              </p:cNvSpPr>
              <p:nvPr/>
            </p:nvSpPr>
            <p:spPr bwMode="auto">
              <a:xfrm>
                <a:off x="114300" y="4763"/>
                <a:ext cx="23813" cy="2181225"/>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22" name="Freeform 6"/>
              <p:cNvSpPr>
                <a:spLocks noEditPoints="1"/>
              </p:cNvSpPr>
              <p:nvPr/>
            </p:nvSpPr>
            <p:spPr bwMode="auto">
              <a:xfrm>
                <a:off x="33337"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3" name="Freeform 7"/>
              <p:cNvSpPr>
                <a:spLocks noEditPoints="1"/>
              </p:cNvSpPr>
              <p:nvPr/>
            </p:nvSpPr>
            <p:spPr bwMode="auto">
              <a:xfrm>
                <a:off x="28575"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4" name="Freeform 8"/>
              <p:cNvSpPr/>
              <p:nvPr/>
            </p:nvSpPr>
            <p:spPr bwMode="auto">
              <a:xfrm>
                <a:off x="200025" y="4763"/>
                <a:ext cx="369888" cy="1811338"/>
              </a:xfrm>
              <a:custGeom>
                <a:avLst/>
                <a:gdLst/>
                <a:ahLst/>
                <a:cxnLst/>
                <a:rect l="0" t="0" r="r" b="b"/>
                <a:pathLst>
                  <a:path w="233" h="1141">
                    <a:moveTo>
                      <a:pt x="218" y="1141"/>
                    </a:moveTo>
                    <a:lnTo>
                      <a:pt x="0" y="626"/>
                    </a:lnTo>
                    <a:lnTo>
                      <a:pt x="0" y="0"/>
                    </a:lnTo>
                    <a:lnTo>
                      <a:pt x="15" y="0"/>
                    </a:lnTo>
                    <a:lnTo>
                      <a:pt x="15" y="623"/>
                    </a:lnTo>
                    <a:lnTo>
                      <a:pt x="233" y="1135"/>
                    </a:lnTo>
                    <a:lnTo>
                      <a:pt x="218" y="1141"/>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5" name="Freeform 9"/>
              <p:cNvSpPr>
                <a:spLocks noEditPoints="1"/>
              </p:cNvSpPr>
              <p:nvPr/>
            </p:nvSpPr>
            <p:spPr bwMode="auto">
              <a:xfrm>
                <a:off x="503237" y="1801813"/>
                <a:ext cx="190500" cy="188913"/>
              </a:xfrm>
              <a:custGeom>
                <a:avLst/>
                <a:gdLst/>
                <a:ahLst/>
                <a:cxnLst/>
                <a:rect l="0" t="0" r="r" b="b"/>
                <a:pathLst>
                  <a:path w="40" h="40">
                    <a:moveTo>
                      <a:pt x="20" y="40"/>
                    </a:moveTo>
                    <a:cubicBezTo>
                      <a:pt x="9" y="40"/>
                      <a:pt x="0" y="31"/>
                      <a:pt x="0" y="20"/>
                    </a:cubicBezTo>
                    <a:cubicBezTo>
                      <a:pt x="0" y="9"/>
                      <a:pt x="9" y="0"/>
                      <a:pt x="20" y="0"/>
                    </a:cubicBezTo>
                    <a:cubicBezTo>
                      <a:pt x="33" y="0"/>
                      <a:pt x="40" y="6"/>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9"/>
                      <a:pt x="31"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6" name="Freeform 10"/>
              <p:cNvSpPr/>
              <p:nvPr/>
            </p:nvSpPr>
            <p:spPr bwMode="auto">
              <a:xfrm>
                <a:off x="285750" y="4763"/>
                <a:ext cx="369888" cy="1430338"/>
              </a:xfrm>
              <a:custGeom>
                <a:avLst/>
                <a:gdLst/>
                <a:ahLst/>
                <a:cxnLst/>
                <a:rect l="0" t="0" r="r" b="b"/>
                <a:pathLst>
                  <a:path w="233" h="901">
                    <a:moveTo>
                      <a:pt x="221" y="901"/>
                    </a:moveTo>
                    <a:lnTo>
                      <a:pt x="0" y="383"/>
                    </a:lnTo>
                    <a:lnTo>
                      <a:pt x="0" y="0"/>
                    </a:lnTo>
                    <a:lnTo>
                      <a:pt x="18" y="0"/>
                    </a:lnTo>
                    <a:lnTo>
                      <a:pt x="18" y="380"/>
                    </a:lnTo>
                    <a:lnTo>
                      <a:pt x="233" y="895"/>
                    </a:lnTo>
                    <a:lnTo>
                      <a:pt x="221" y="901"/>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7" name="Freeform 11"/>
              <p:cNvSpPr/>
              <p:nvPr/>
            </p:nvSpPr>
            <p:spPr bwMode="auto">
              <a:xfrm>
                <a:off x="546100"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8" name="Freeform 12"/>
              <p:cNvSpPr>
                <a:spLocks noEditPoints="1"/>
              </p:cNvSpPr>
              <p:nvPr/>
            </p:nvSpPr>
            <p:spPr bwMode="auto">
              <a:xfrm>
                <a:off x="588962" y="1420813"/>
                <a:ext cx="190500" cy="190500"/>
              </a:xfrm>
              <a:custGeom>
                <a:avLst/>
                <a:gdLst/>
                <a:ahLst/>
                <a:cxnLst/>
                <a:rect l="0" t="0" r="r" b="b"/>
                <a:pathLst>
                  <a:path w="40" h="40">
                    <a:moveTo>
                      <a:pt x="20" y="40"/>
                    </a:moveTo>
                    <a:cubicBezTo>
                      <a:pt x="9" y="40"/>
                      <a:pt x="0" y="31"/>
                      <a:pt x="0" y="20"/>
                    </a:cubicBezTo>
                    <a:cubicBezTo>
                      <a:pt x="0" y="9"/>
                      <a:pt x="9" y="0"/>
                      <a:pt x="20" y="0"/>
                    </a:cubicBezTo>
                    <a:cubicBezTo>
                      <a:pt x="33" y="0"/>
                      <a:pt x="40" y="7"/>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9"/>
                      <a:pt x="31"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9" name="Freeform 13"/>
              <p:cNvSpPr>
                <a:spLocks noEditPoints="1"/>
              </p:cNvSpPr>
              <p:nvPr/>
            </p:nvSpPr>
            <p:spPr bwMode="auto">
              <a:xfrm>
                <a:off x="588962"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0" name="Freeform 14"/>
              <p:cNvSpPr/>
              <p:nvPr/>
            </p:nvSpPr>
            <p:spPr bwMode="auto">
              <a:xfrm>
                <a:off x="641350" y="0"/>
                <a:ext cx="422275" cy="527050"/>
              </a:xfrm>
              <a:custGeom>
                <a:avLst/>
                <a:gdLst/>
                <a:ahLst/>
                <a:cxnLst/>
                <a:rect l="0" t="0" r="r" b="b"/>
                <a:pathLst>
                  <a:path w="266" h="332">
                    <a:moveTo>
                      <a:pt x="257" y="332"/>
                    </a:moveTo>
                    <a:lnTo>
                      <a:pt x="48" y="123"/>
                    </a:lnTo>
                    <a:lnTo>
                      <a:pt x="0" y="6"/>
                    </a:lnTo>
                    <a:lnTo>
                      <a:pt x="15" y="0"/>
                    </a:lnTo>
                    <a:lnTo>
                      <a:pt x="63" y="114"/>
                    </a:lnTo>
                    <a:lnTo>
                      <a:pt x="266" y="320"/>
                    </a:lnTo>
                    <a:lnTo>
                      <a:pt x="257" y="33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1" name="Freeform 15"/>
              <p:cNvSpPr>
                <a:spLocks noEditPoints="1"/>
              </p:cNvSpPr>
              <p:nvPr/>
            </p:nvSpPr>
            <p:spPr bwMode="auto">
              <a:xfrm>
                <a:off x="1020762"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2" name="Line 16"/>
              <p:cNvSpPr>
                <a:spLocks noChangeShapeType="1"/>
              </p:cNvSpPr>
              <p:nvPr/>
            </p:nvSpPr>
            <p:spPr bwMode="auto">
              <a:xfrm>
                <a:off x="-4763" y="9525"/>
                <a:ext cx="0" cy="0"/>
              </a:xfrm>
              <a:prstGeom prst="line">
                <a:avLst/>
              </a:prstGeom>
              <a:grpFill/>
              <a:ln w="15" cap="flat">
                <a:solidFill>
                  <a:srgbClr val="FFFFFF"/>
                </a:solidFill>
                <a:prstDash val="solid"/>
                <a:miter lim="800000"/>
                <a:headEnd/>
                <a:tailEnd/>
              </a:ln>
            </p:spPr>
          </p:sp>
          <p:sp>
            <p:nvSpPr>
              <p:cNvPr id="33" name="Freeform 17"/>
              <p:cNvSpPr/>
              <p:nvPr/>
            </p:nvSpPr>
            <p:spPr bwMode="auto">
              <a:xfrm>
                <a:off x="9525" y="1801813"/>
                <a:ext cx="123825" cy="127000"/>
              </a:xfrm>
              <a:custGeom>
                <a:avLst/>
                <a:gdLst/>
                <a:ahLst/>
                <a:cxnLst/>
                <a:rect l="0" t="0" r="r" b="b"/>
                <a:pathLst>
                  <a:path w="78" h="80">
                    <a:moveTo>
                      <a:pt x="6" y="80"/>
                    </a:moveTo>
                    <a:lnTo>
                      <a:pt x="0" y="71"/>
                    </a:lnTo>
                    <a:lnTo>
                      <a:pt x="69" y="0"/>
                    </a:lnTo>
                    <a:lnTo>
                      <a:pt x="78" y="9"/>
                    </a:lnTo>
                    <a:lnTo>
                      <a:pt x="6" y="8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4" name="Freeform 18"/>
              <p:cNvSpPr/>
              <p:nvPr/>
            </p:nvSpPr>
            <p:spPr bwMode="auto">
              <a:xfrm>
                <a:off x="-9525" y="3549650"/>
                <a:ext cx="147638" cy="481013"/>
              </a:xfrm>
              <a:custGeom>
                <a:avLst/>
                <a:gdLst/>
                <a:ahLst/>
                <a:cxnLst/>
                <a:rect l="0" t="0" r="r" b="b"/>
                <a:pathLst>
                  <a:path w="93" h="303">
                    <a:moveTo>
                      <a:pt x="93" y="303"/>
                    </a:moveTo>
                    <a:lnTo>
                      <a:pt x="78" y="303"/>
                    </a:lnTo>
                    <a:lnTo>
                      <a:pt x="78" y="78"/>
                    </a:lnTo>
                    <a:lnTo>
                      <a:pt x="0" y="12"/>
                    </a:lnTo>
                    <a:lnTo>
                      <a:pt x="12" y="0"/>
                    </a:lnTo>
                    <a:lnTo>
                      <a:pt x="93" y="69"/>
                    </a:lnTo>
                    <a:lnTo>
                      <a:pt x="93" y="303"/>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5" name="Freeform 19"/>
              <p:cNvSpPr/>
              <p:nvPr/>
            </p:nvSpPr>
            <p:spPr bwMode="auto">
              <a:xfrm>
                <a:off x="128587"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6" name="Freeform 20"/>
              <p:cNvSpPr>
                <a:spLocks noEditPoints="1"/>
              </p:cNvSpPr>
              <p:nvPr/>
            </p:nvSpPr>
            <p:spPr bwMode="auto">
              <a:xfrm>
                <a:off x="204787" y="1849438"/>
                <a:ext cx="114300" cy="107950"/>
              </a:xfrm>
              <a:custGeom>
                <a:avLst/>
                <a:gdLst/>
                <a:ahLst/>
                <a:cxnLst/>
                <a:rect l="0" t="0" r="r" b="b"/>
                <a:pathLst>
                  <a:path w="24" h="23">
                    <a:moveTo>
                      <a:pt x="12" y="23"/>
                    </a:moveTo>
                    <a:cubicBezTo>
                      <a:pt x="6" y="23"/>
                      <a:pt x="0" y="18"/>
                      <a:pt x="0" y="12"/>
                    </a:cubicBezTo>
                    <a:cubicBezTo>
                      <a:pt x="0" y="5"/>
                      <a:pt x="6" y="0"/>
                      <a:pt x="12" y="0"/>
                    </a:cubicBezTo>
                    <a:cubicBezTo>
                      <a:pt x="18" y="0"/>
                      <a:pt x="24" y="5"/>
                      <a:pt x="24" y="12"/>
                    </a:cubicBezTo>
                    <a:cubicBezTo>
                      <a:pt x="24" y="18"/>
                      <a:pt x="18" y="23"/>
                      <a:pt x="12" y="23"/>
                    </a:cubicBezTo>
                    <a:close/>
                    <a:moveTo>
                      <a:pt x="12" y="4"/>
                    </a:moveTo>
                    <a:cubicBezTo>
                      <a:pt x="8" y="4"/>
                      <a:pt x="4" y="8"/>
                      <a:pt x="4" y="12"/>
                    </a:cubicBezTo>
                    <a:cubicBezTo>
                      <a:pt x="4" y="16"/>
                      <a:pt x="8" y="19"/>
                      <a:pt x="12" y="19"/>
                    </a:cubicBezTo>
                    <a:cubicBezTo>
                      <a:pt x="16" y="19"/>
                      <a:pt x="20" y="16"/>
                      <a:pt x="20" y="12"/>
                    </a:cubicBezTo>
                    <a:cubicBezTo>
                      <a:pt x="20" y="8"/>
                      <a:pt x="16" y="4"/>
                      <a:pt x="12"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7" name="Rectangle 21"/>
              <p:cNvSpPr>
                <a:spLocks noChangeArrowheads="1"/>
              </p:cNvSpPr>
              <p:nvPr/>
            </p:nvSpPr>
            <p:spPr bwMode="auto">
              <a:xfrm>
                <a:off x="133350" y="4662488"/>
                <a:ext cx="23813" cy="2181225"/>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38" name="Freeform 22"/>
              <p:cNvSpPr/>
              <p:nvPr/>
            </p:nvSpPr>
            <p:spPr bwMode="auto">
              <a:xfrm>
                <a:off x="223837" y="5041900"/>
                <a:ext cx="369888" cy="1801813"/>
              </a:xfrm>
              <a:custGeom>
                <a:avLst/>
                <a:gdLst/>
                <a:ahLst/>
                <a:cxnLst/>
                <a:rect l="0" t="0" r="r" b="b"/>
                <a:pathLst>
                  <a:path w="233" h="1135">
                    <a:moveTo>
                      <a:pt x="15" y="1135"/>
                    </a:moveTo>
                    <a:lnTo>
                      <a:pt x="0" y="1135"/>
                    </a:lnTo>
                    <a:lnTo>
                      <a:pt x="0" y="515"/>
                    </a:lnTo>
                    <a:lnTo>
                      <a:pt x="0" y="512"/>
                    </a:lnTo>
                    <a:lnTo>
                      <a:pt x="218" y="0"/>
                    </a:lnTo>
                    <a:lnTo>
                      <a:pt x="233" y="6"/>
                    </a:lnTo>
                    <a:lnTo>
                      <a:pt x="15" y="518"/>
                    </a:lnTo>
                    <a:lnTo>
                      <a:pt x="15" y="113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9" name="Freeform 23"/>
              <p:cNvSpPr>
                <a:spLocks noEditPoints="1"/>
              </p:cNvSpPr>
              <p:nvPr/>
            </p:nvSpPr>
            <p:spPr bwMode="auto">
              <a:xfrm>
                <a:off x="52387"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0" name="Freeform 24"/>
              <p:cNvSpPr/>
              <p:nvPr/>
            </p:nvSpPr>
            <p:spPr bwMode="auto">
              <a:xfrm>
                <a:off x="-14288" y="5627688"/>
                <a:ext cx="85725" cy="1216025"/>
              </a:xfrm>
              <a:custGeom>
                <a:avLst/>
                <a:gdLst/>
                <a:ahLst/>
                <a:cxnLst/>
                <a:rect l="0" t="0" r="r" b="b"/>
                <a:pathLst>
                  <a:path w="54" h="766">
                    <a:moveTo>
                      <a:pt x="54" y="766"/>
                    </a:moveTo>
                    <a:lnTo>
                      <a:pt x="36" y="766"/>
                    </a:lnTo>
                    <a:lnTo>
                      <a:pt x="36" y="149"/>
                    </a:lnTo>
                    <a:lnTo>
                      <a:pt x="0" y="3"/>
                    </a:lnTo>
                    <a:lnTo>
                      <a:pt x="18" y="0"/>
                    </a:lnTo>
                    <a:lnTo>
                      <a:pt x="54" y="146"/>
                    </a:lnTo>
                    <a:lnTo>
                      <a:pt x="54" y="76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1" name="Freeform 25"/>
              <p:cNvSpPr>
                <a:spLocks noEditPoints="1"/>
              </p:cNvSpPr>
              <p:nvPr/>
            </p:nvSpPr>
            <p:spPr bwMode="auto">
              <a:xfrm>
                <a:off x="527050"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2" name="Freeform 26"/>
              <p:cNvSpPr/>
              <p:nvPr/>
            </p:nvSpPr>
            <p:spPr bwMode="auto">
              <a:xfrm>
                <a:off x="309562" y="5422900"/>
                <a:ext cx="374650" cy="1425575"/>
              </a:xfrm>
              <a:custGeom>
                <a:avLst/>
                <a:gdLst/>
                <a:ahLst/>
                <a:cxnLst/>
                <a:rect l="0" t="0" r="r" b="b"/>
                <a:pathLst>
                  <a:path w="236" h="898">
                    <a:moveTo>
                      <a:pt x="18" y="898"/>
                    </a:moveTo>
                    <a:lnTo>
                      <a:pt x="0" y="898"/>
                    </a:lnTo>
                    <a:lnTo>
                      <a:pt x="0" y="515"/>
                    </a:lnTo>
                    <a:lnTo>
                      <a:pt x="3" y="512"/>
                    </a:lnTo>
                    <a:lnTo>
                      <a:pt x="221" y="0"/>
                    </a:lnTo>
                    <a:lnTo>
                      <a:pt x="236" y="6"/>
                    </a:lnTo>
                    <a:lnTo>
                      <a:pt x="18" y="518"/>
                    </a:lnTo>
                    <a:lnTo>
                      <a:pt x="18" y="898"/>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3" name="Freeform 27"/>
              <p:cNvSpPr/>
              <p:nvPr/>
            </p:nvSpPr>
            <p:spPr bwMode="auto">
              <a:xfrm>
                <a:off x="569912"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4" name="Freeform 28"/>
              <p:cNvSpPr>
                <a:spLocks noEditPoints="1"/>
              </p:cNvSpPr>
              <p:nvPr/>
            </p:nvSpPr>
            <p:spPr bwMode="auto">
              <a:xfrm>
                <a:off x="612775"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5" name="Freeform 29"/>
              <p:cNvSpPr>
                <a:spLocks noEditPoints="1"/>
              </p:cNvSpPr>
              <p:nvPr/>
            </p:nvSpPr>
            <p:spPr bwMode="auto">
              <a:xfrm>
                <a:off x="612775"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6" name="Freeform 30"/>
              <p:cNvSpPr/>
              <p:nvPr/>
            </p:nvSpPr>
            <p:spPr bwMode="auto">
              <a:xfrm>
                <a:off x="669925" y="6330950"/>
                <a:ext cx="417513" cy="517525"/>
              </a:xfrm>
              <a:custGeom>
                <a:avLst/>
                <a:gdLst/>
                <a:ahLst/>
                <a:cxnLst/>
                <a:rect l="0" t="0" r="r" b="b"/>
                <a:pathLst>
                  <a:path w="263" h="326">
                    <a:moveTo>
                      <a:pt x="15" y="326"/>
                    </a:moveTo>
                    <a:lnTo>
                      <a:pt x="0" y="320"/>
                    </a:lnTo>
                    <a:lnTo>
                      <a:pt x="45" y="206"/>
                    </a:lnTo>
                    <a:lnTo>
                      <a:pt x="48" y="206"/>
                    </a:lnTo>
                    <a:lnTo>
                      <a:pt x="254" y="0"/>
                    </a:lnTo>
                    <a:lnTo>
                      <a:pt x="263" y="12"/>
                    </a:lnTo>
                    <a:lnTo>
                      <a:pt x="60" y="215"/>
                    </a:lnTo>
                    <a:lnTo>
                      <a:pt x="15" y="32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7" name="Freeform 31"/>
              <p:cNvSpPr>
                <a:spLocks noEditPoints="1"/>
              </p:cNvSpPr>
              <p:nvPr/>
            </p:nvSpPr>
            <p:spPr bwMode="auto">
              <a:xfrm>
                <a:off x="1049337"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grpSp>
        <p:grpSp>
          <p:nvGrpSpPr>
            <p:cNvPr id="10" name="Group 9"/>
            <p:cNvGrpSpPr/>
            <p:nvPr/>
          </p:nvGrpSpPr>
          <p:grpSpPr>
            <a:xfrm>
              <a:off x="11364912" y="0"/>
              <a:ext cx="674688" cy="6848476"/>
              <a:chOff x="11364912" y="0"/>
              <a:chExt cx="674688" cy="6848476"/>
            </a:xfrm>
            <a:gradFill flip="none" rotWithShape="1">
              <a:gsLst>
                <a:gs pos="0">
                  <a:schemeClr val="tx2">
                    <a:alpha val="80000"/>
                  </a:schemeClr>
                </a:gs>
                <a:gs pos="100000">
                  <a:schemeClr val="bg2">
                    <a:lumMod val="60000"/>
                    <a:lumOff val="40000"/>
                    <a:alpha val="60000"/>
                  </a:schemeClr>
                </a:gs>
              </a:gsLst>
              <a:lin ang="5400000" scaled="0"/>
              <a:tileRect/>
            </a:gradFill>
          </p:grpSpPr>
          <p:sp>
            <p:nvSpPr>
              <p:cNvPr id="11" name="Freeform 32"/>
              <p:cNvSpPr/>
              <p:nvPr/>
            </p:nvSpPr>
            <p:spPr bwMode="auto">
              <a:xfrm>
                <a:off x="11483975" y="0"/>
                <a:ext cx="417513" cy="512763"/>
              </a:xfrm>
              <a:custGeom>
                <a:avLst/>
                <a:gdLst/>
                <a:ahLst/>
                <a:cxnLst/>
                <a:rect l="0" t="0" r="r" b="b"/>
                <a:pathLst>
                  <a:path w="263" h="323">
                    <a:moveTo>
                      <a:pt x="12" y="323"/>
                    </a:moveTo>
                    <a:lnTo>
                      <a:pt x="0" y="314"/>
                    </a:lnTo>
                    <a:lnTo>
                      <a:pt x="203" y="108"/>
                    </a:lnTo>
                    <a:lnTo>
                      <a:pt x="248" y="0"/>
                    </a:lnTo>
                    <a:lnTo>
                      <a:pt x="263" y="6"/>
                    </a:lnTo>
                    <a:lnTo>
                      <a:pt x="218" y="117"/>
                    </a:lnTo>
                    <a:lnTo>
                      <a:pt x="218" y="117"/>
                    </a:lnTo>
                    <a:lnTo>
                      <a:pt x="12" y="323"/>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2" name="Freeform 33"/>
              <p:cNvSpPr>
                <a:spLocks noEditPoints="1"/>
              </p:cNvSpPr>
              <p:nvPr/>
            </p:nvSpPr>
            <p:spPr bwMode="auto">
              <a:xfrm>
                <a:off x="11364912" y="474663"/>
                <a:ext cx="157163" cy="152400"/>
              </a:xfrm>
              <a:custGeom>
                <a:avLst/>
                <a:gdLst/>
                <a:ahLst/>
                <a:cxnLst/>
                <a:rect l="0" t="0" r="r" b="b"/>
                <a:pathLst>
                  <a:path w="33" h="32">
                    <a:moveTo>
                      <a:pt x="17" y="32"/>
                    </a:moveTo>
                    <a:cubicBezTo>
                      <a:pt x="13" y="32"/>
                      <a:pt x="9" y="30"/>
                      <a:pt x="6" y="27"/>
                    </a:cubicBezTo>
                    <a:cubicBezTo>
                      <a:pt x="0" y="21"/>
                      <a:pt x="0" y="11"/>
                      <a:pt x="6" y="5"/>
                    </a:cubicBezTo>
                    <a:cubicBezTo>
                      <a:pt x="9" y="2"/>
                      <a:pt x="13" y="0"/>
                      <a:pt x="17" y="0"/>
                    </a:cubicBezTo>
                    <a:cubicBezTo>
                      <a:pt x="21" y="0"/>
                      <a:pt x="25" y="2"/>
                      <a:pt x="28" y="5"/>
                    </a:cubicBezTo>
                    <a:cubicBezTo>
                      <a:pt x="31" y="8"/>
                      <a:pt x="33" y="12"/>
                      <a:pt x="33" y="16"/>
                    </a:cubicBezTo>
                    <a:cubicBezTo>
                      <a:pt x="33" y="20"/>
                      <a:pt x="31" y="24"/>
                      <a:pt x="28" y="27"/>
                    </a:cubicBezTo>
                    <a:cubicBezTo>
                      <a:pt x="25" y="30"/>
                      <a:pt x="21" y="32"/>
                      <a:pt x="17" y="32"/>
                    </a:cubicBezTo>
                    <a:close/>
                    <a:moveTo>
                      <a:pt x="17" y="4"/>
                    </a:moveTo>
                    <a:cubicBezTo>
                      <a:pt x="14" y="4"/>
                      <a:pt x="11" y="6"/>
                      <a:pt x="9" y="8"/>
                    </a:cubicBezTo>
                    <a:cubicBezTo>
                      <a:pt x="4" y="12"/>
                      <a:pt x="4" y="20"/>
                      <a:pt x="9" y="24"/>
                    </a:cubicBezTo>
                    <a:cubicBezTo>
                      <a:pt x="11" y="27"/>
                      <a:pt x="14" y="28"/>
                      <a:pt x="17" y="28"/>
                    </a:cubicBezTo>
                    <a:cubicBezTo>
                      <a:pt x="20" y="28"/>
                      <a:pt x="23" y="27"/>
                      <a:pt x="26" y="24"/>
                    </a:cubicBezTo>
                    <a:cubicBezTo>
                      <a:pt x="30" y="20"/>
                      <a:pt x="30" y="12"/>
                      <a:pt x="26" y="8"/>
                    </a:cubicBezTo>
                    <a:cubicBezTo>
                      <a:pt x="23" y="6"/>
                      <a:pt x="20"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3" name="Freeform 34"/>
              <p:cNvSpPr>
                <a:spLocks noEditPoints="1"/>
              </p:cNvSpPr>
              <p:nvPr/>
            </p:nvSpPr>
            <p:spPr bwMode="auto">
              <a:xfrm>
                <a:off x="11631612" y="1539875"/>
                <a:ext cx="188913"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4" name="Freeform 35"/>
              <p:cNvSpPr/>
              <p:nvPr/>
            </p:nvSpPr>
            <p:spPr bwMode="auto">
              <a:xfrm>
                <a:off x="11531600" y="5694363"/>
                <a:ext cx="298450" cy="1154113"/>
              </a:xfrm>
              <a:custGeom>
                <a:avLst/>
                <a:gdLst/>
                <a:ahLst/>
                <a:cxnLst/>
                <a:rect l="0" t="0" r="r" b="b"/>
                <a:pathLst>
                  <a:path w="188" h="727">
                    <a:moveTo>
                      <a:pt x="15" y="727"/>
                    </a:moveTo>
                    <a:lnTo>
                      <a:pt x="0" y="727"/>
                    </a:lnTo>
                    <a:lnTo>
                      <a:pt x="0" y="407"/>
                    </a:lnTo>
                    <a:lnTo>
                      <a:pt x="0" y="407"/>
                    </a:lnTo>
                    <a:lnTo>
                      <a:pt x="176" y="0"/>
                    </a:lnTo>
                    <a:lnTo>
                      <a:pt x="188" y="6"/>
                    </a:lnTo>
                    <a:lnTo>
                      <a:pt x="15" y="410"/>
                    </a:lnTo>
                    <a:lnTo>
                      <a:pt x="15" y="727"/>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5" name="Freeform 36"/>
              <p:cNvSpPr>
                <a:spLocks noEditPoints="1"/>
              </p:cNvSpPr>
              <p:nvPr/>
            </p:nvSpPr>
            <p:spPr bwMode="auto">
              <a:xfrm>
                <a:off x="11772900" y="5551488"/>
                <a:ext cx="157163" cy="155575"/>
              </a:xfrm>
              <a:custGeom>
                <a:avLst/>
                <a:gdLst/>
                <a:ahLst/>
                <a:cxnLst/>
                <a:rect l="0" t="0" r="r" b="b"/>
                <a:pathLst>
                  <a:path w="33" h="33">
                    <a:moveTo>
                      <a:pt x="17" y="33"/>
                    </a:moveTo>
                    <a:cubicBezTo>
                      <a:pt x="8" y="33"/>
                      <a:pt x="0" y="25"/>
                      <a:pt x="0" y="16"/>
                    </a:cubicBezTo>
                    <a:cubicBezTo>
                      <a:pt x="0" y="7"/>
                      <a:pt x="8" y="0"/>
                      <a:pt x="17" y="0"/>
                    </a:cubicBezTo>
                    <a:cubicBezTo>
                      <a:pt x="26" y="0"/>
                      <a:pt x="33" y="7"/>
                      <a:pt x="33" y="16"/>
                    </a:cubicBezTo>
                    <a:cubicBezTo>
                      <a:pt x="33" y="25"/>
                      <a:pt x="26" y="33"/>
                      <a:pt x="17" y="33"/>
                    </a:cubicBezTo>
                    <a:close/>
                    <a:moveTo>
                      <a:pt x="17" y="4"/>
                    </a:moveTo>
                    <a:cubicBezTo>
                      <a:pt x="10" y="4"/>
                      <a:pt x="4" y="9"/>
                      <a:pt x="4" y="16"/>
                    </a:cubicBezTo>
                    <a:cubicBezTo>
                      <a:pt x="4" y="23"/>
                      <a:pt x="10" y="29"/>
                      <a:pt x="17" y="29"/>
                    </a:cubicBezTo>
                    <a:cubicBezTo>
                      <a:pt x="23" y="29"/>
                      <a:pt x="29" y="23"/>
                      <a:pt x="29" y="16"/>
                    </a:cubicBezTo>
                    <a:cubicBezTo>
                      <a:pt x="29" y="9"/>
                      <a:pt x="23"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6" name="Freeform 37"/>
              <p:cNvSpPr/>
              <p:nvPr/>
            </p:nvSpPr>
            <p:spPr bwMode="auto">
              <a:xfrm>
                <a:off x="11710987" y="4763"/>
                <a:ext cx="304800" cy="1544638"/>
              </a:xfrm>
              <a:custGeom>
                <a:avLst/>
                <a:gdLst/>
                <a:ahLst/>
                <a:cxnLst/>
                <a:rect l="0" t="0" r="r" b="b"/>
                <a:pathLst>
                  <a:path w="192" h="973">
                    <a:moveTo>
                      <a:pt x="15" y="973"/>
                    </a:moveTo>
                    <a:lnTo>
                      <a:pt x="0" y="973"/>
                    </a:lnTo>
                    <a:lnTo>
                      <a:pt x="0" y="790"/>
                    </a:lnTo>
                    <a:lnTo>
                      <a:pt x="174" y="614"/>
                    </a:lnTo>
                    <a:lnTo>
                      <a:pt x="174" y="0"/>
                    </a:lnTo>
                    <a:lnTo>
                      <a:pt x="192" y="0"/>
                    </a:lnTo>
                    <a:lnTo>
                      <a:pt x="192" y="620"/>
                    </a:lnTo>
                    <a:lnTo>
                      <a:pt x="15" y="796"/>
                    </a:lnTo>
                    <a:lnTo>
                      <a:pt x="15" y="973"/>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7" name="Freeform 38"/>
              <p:cNvSpPr>
                <a:spLocks noEditPoints="1"/>
              </p:cNvSpPr>
              <p:nvPr/>
            </p:nvSpPr>
            <p:spPr bwMode="auto">
              <a:xfrm>
                <a:off x="11636375" y="4867275"/>
                <a:ext cx="188913"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8" name="Freeform 39"/>
              <p:cNvSpPr/>
              <p:nvPr/>
            </p:nvSpPr>
            <p:spPr bwMode="auto">
              <a:xfrm>
                <a:off x="11441112" y="5046663"/>
                <a:ext cx="307975" cy="1801813"/>
              </a:xfrm>
              <a:custGeom>
                <a:avLst/>
                <a:gdLst/>
                <a:ahLst/>
                <a:cxnLst/>
                <a:rect l="0" t="0" r="r" b="b"/>
                <a:pathLst>
                  <a:path w="194" h="1135">
                    <a:moveTo>
                      <a:pt x="18" y="1135"/>
                    </a:moveTo>
                    <a:lnTo>
                      <a:pt x="0" y="1135"/>
                    </a:lnTo>
                    <a:lnTo>
                      <a:pt x="0" y="354"/>
                    </a:lnTo>
                    <a:lnTo>
                      <a:pt x="176" y="177"/>
                    </a:lnTo>
                    <a:lnTo>
                      <a:pt x="176" y="0"/>
                    </a:lnTo>
                    <a:lnTo>
                      <a:pt x="194" y="0"/>
                    </a:lnTo>
                    <a:lnTo>
                      <a:pt x="194" y="183"/>
                    </a:lnTo>
                    <a:lnTo>
                      <a:pt x="18" y="360"/>
                    </a:lnTo>
                    <a:lnTo>
                      <a:pt x="18" y="113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9" name="Freeform 40"/>
              <p:cNvSpPr>
                <a:spLocks noEditPoints="1"/>
              </p:cNvSpPr>
              <p:nvPr/>
            </p:nvSpPr>
            <p:spPr bwMode="auto">
              <a:xfrm>
                <a:off x="11849100" y="64166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0" name="Rectangle 41"/>
              <p:cNvSpPr>
                <a:spLocks noChangeArrowheads="1"/>
              </p:cNvSpPr>
              <p:nvPr/>
            </p:nvSpPr>
            <p:spPr bwMode="auto">
              <a:xfrm>
                <a:off x="11939587" y="6596063"/>
                <a:ext cx="23813" cy="252413"/>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grpSp>
      </p:grpSp>
      <p:sp>
        <p:nvSpPr>
          <p:cNvPr id="2" name="Title Placeholder 1"/>
          <p:cNvSpPr>
            <a:spLocks noGrp="1"/>
          </p:cNvSpPr>
          <p:nvPr>
            <p:ph type="title"/>
          </p:nvPr>
        </p:nvSpPr>
        <p:spPr>
          <a:xfrm>
            <a:off x="1141413" y="618518"/>
            <a:ext cx="9905998" cy="1478570"/>
          </a:xfrm>
          <a:prstGeom prst="rect">
            <a:avLst/>
          </a:prstGeom>
        </p:spPr>
        <p:txBody>
          <a:bodyPr vert="horz" lIns="91440" tIns="45720" rIns="91440" bIns="45720" rtlCol="0" anchor="ctr">
            <a:normAutofit/>
          </a:bodyPr>
          <a:lstStyle/>
          <a:p>
            <a:endParaRPr lang="en-US" dirty="0"/>
          </a:p>
        </p:txBody>
      </p:sp>
      <p:sp>
        <p:nvSpPr>
          <p:cNvPr id="3" name="Text Placeholder 2"/>
          <p:cNvSpPr>
            <a:spLocks noGrp="1"/>
          </p:cNvSpPr>
          <p:nvPr>
            <p:ph type="body" idx="1"/>
          </p:nvPr>
        </p:nvSpPr>
        <p:spPr>
          <a:xfrm>
            <a:off x="1141412" y="2249487"/>
            <a:ext cx="9905999" cy="3541714"/>
          </a:xfrm>
          <a:prstGeom prst="rect">
            <a:avLst/>
          </a:prstGeom>
        </p:spPr>
        <p:txBody>
          <a:bodyPr vert="horz" lIns="91440" tIns="45720" rIns="91440" bIns="45720" rtlCol="0">
            <a:normAutofit/>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Date Placeholder 3"/>
          <p:cNvSpPr>
            <a:spLocks noGrp="1"/>
          </p:cNvSpPr>
          <p:nvPr>
            <p:ph type="dt" sz="half" idx="2"/>
          </p:nvPr>
        </p:nvSpPr>
        <p:spPr>
          <a:xfrm>
            <a:off x="7456921" y="5883276"/>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843A575A-C43D-4F9C-AF68-465D13DDA638}" type="datetime1">
              <a:rPr lang="en-US" altLang="zh-TW" smtClean="0"/>
              <a:t>1/9/2023</a:t>
            </a:fld>
            <a:endParaRPr lang="en-US" dirty="0"/>
          </a:p>
        </p:txBody>
      </p:sp>
      <p:sp>
        <p:nvSpPr>
          <p:cNvPr id="5" name="Footer Placeholder 4"/>
          <p:cNvSpPr>
            <a:spLocks noGrp="1"/>
          </p:cNvSpPr>
          <p:nvPr>
            <p:ph type="ftr" sz="quarter" idx="3"/>
          </p:nvPr>
        </p:nvSpPr>
        <p:spPr>
          <a:xfrm>
            <a:off x="1141411" y="5883275"/>
            <a:ext cx="6239309" cy="365125"/>
          </a:xfrm>
          <a:prstGeom prst="rect">
            <a:avLst/>
          </a:prstGeom>
        </p:spPr>
        <p:txBody>
          <a:bodyPr vert="horz" lIns="91440" tIns="45720" rIns="91440" bIns="45720" rtlCol="0" anchor="ctr"/>
          <a:lstStyle>
            <a:lvl1pPr algn="l">
              <a:defRPr sz="1050" cap="all" baseline="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10276321" y="5883274"/>
            <a:ext cx="771089"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356129697"/>
      </p:ext>
    </p:extLst>
  </p:cSld>
  <p:clrMap bg1="dk1" tx1="lt1" bg2="dk2" tx2="lt2" accent1="accent1" accent2="accent2" accent3="accent3" accent4="accent4" accent5="accent5" accent6="accent6" hlink="hlink" folHlink="folHlink"/>
  <p:sldLayoutIdLst>
    <p:sldLayoutId id="2147483688" r:id="rId1"/>
    <p:sldLayoutId id="2147483689" r:id="rId2"/>
    <p:sldLayoutId id="2147483690" r:id="rId3"/>
    <p:sldLayoutId id="2147483691" r:id="rId4"/>
    <p:sldLayoutId id="2147483692" r:id="rId5"/>
    <p:sldLayoutId id="2147483693" r:id="rId6"/>
    <p:sldLayoutId id="2147483694" r:id="rId7"/>
    <p:sldLayoutId id="2147483695" r:id="rId8"/>
    <p:sldLayoutId id="2147483696" r:id="rId9"/>
    <p:sldLayoutId id="2147483697" r:id="rId10"/>
    <p:sldLayoutId id="2147483698" r:id="rId11"/>
    <p:sldLayoutId id="2147483699" r:id="rId12"/>
    <p:sldLayoutId id="2147483700" r:id="rId13"/>
    <p:sldLayoutId id="2147483701" r:id="rId14"/>
    <p:sldLayoutId id="2147483702" r:id="rId15"/>
    <p:sldLayoutId id="2147483703" r:id="rId16"/>
    <p:sldLayoutId id="2147483704" r:id="rId17"/>
    <p:sldLayoutId id="2147483705" r:id="rId18"/>
  </p:sldLayoutIdLst>
  <p:hf sldNum="0" hdr="0" ftr="0" dt="0"/>
  <p:txStyles>
    <p:titleStyle>
      <a:lvl1pPr algn="l" defTabSz="914400" rtl="0" eaLnBrk="1" latinLnBrk="0" hangingPunct="1">
        <a:lnSpc>
          <a:spcPct val="90000"/>
        </a:lnSpc>
        <a:spcBef>
          <a:spcPct val="0"/>
        </a:spcBef>
        <a:buNone/>
        <a:defRPr sz="3600" kern="1200" cap="all" baseline="0">
          <a:solidFill>
            <a:schemeClr val="tx1"/>
          </a:solidFill>
          <a:latin typeface="+mj-lt"/>
          <a:ea typeface="+mj-ea"/>
          <a:cs typeface="+mj-cs"/>
        </a:defRPr>
      </a:lvl1pPr>
    </p:titleStyle>
    <p:body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8" Type="http://schemas.openxmlformats.org/officeDocument/2006/relationships/image" Target="../media/image15.jpeg"/><Relationship Id="rId3" Type="http://schemas.openxmlformats.org/officeDocument/2006/relationships/image" Target="../media/image10.jpeg"/><Relationship Id="rId7" Type="http://schemas.openxmlformats.org/officeDocument/2006/relationships/image" Target="../media/image14.jpe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13.jpeg"/><Relationship Id="rId5" Type="http://schemas.openxmlformats.org/officeDocument/2006/relationships/image" Target="../media/image12.jpeg"/><Relationship Id="rId4" Type="http://schemas.openxmlformats.org/officeDocument/2006/relationships/image" Target="../media/image11.jpeg"/></Relationships>
</file>

<file path=ppt/slides/_rels/slide1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microsoft.com/office/2007/relationships/hdphoto" Target="../media/hdphoto2.wdp"/></Relationships>
</file>

<file path=ppt/slides/_rels/slide13.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hyperlink" Target="https://o66231293.blogspot.com/2016/09/blog-post_27.html" TargetMode="Externa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7.xml"/><Relationship Id="rId1" Type="http://schemas.openxmlformats.org/officeDocument/2006/relationships/slideLayout" Target="../slideLayouts/slideLayout2.xml"/><Relationship Id="rId5" Type="http://schemas.openxmlformats.org/officeDocument/2006/relationships/hyperlink" Target="https://588ku.com/ycpng/12948310.html" TargetMode="External"/><Relationship Id="rId4" Type="http://schemas.microsoft.com/office/2007/relationships/hdphoto" Target="../media/hdphoto3.wdp"/></Relationships>
</file>

<file path=ppt/slides/_rels/slide18.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hyperlink" Target="https://appadvice.com/app/165-e5-8f-8d-e8-a9-90-e9-a8-99/1116936938" TargetMode="External"/></Relationships>
</file>

<file path=ppt/slides/_rels/slide19.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18.xml"/></Relationships>
</file>

<file path=ppt/slides/_rels/slide20.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hyperlink" Target="https://rrx.cn/storeview/hfezuf.html" TargetMode="External"/></Relationships>
</file>

<file path=ppt/slides/_rels/slide2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3.xml"/><Relationship Id="rId1" Type="http://schemas.openxmlformats.org/officeDocument/2006/relationships/slideLayout" Target="../slideLayouts/slideLayout2.xml"/><Relationship Id="rId5" Type="http://schemas.openxmlformats.org/officeDocument/2006/relationships/image" Target="../media/image29.jpg"/><Relationship Id="rId4" Type="http://schemas.openxmlformats.org/officeDocument/2006/relationships/image" Target="../media/image28.png"/></Relationships>
</file>

<file path=ppt/slides/_rels/slide24.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1.xml"/><Relationship Id="rId5" Type="http://schemas.openxmlformats.org/officeDocument/2006/relationships/hyperlink" Target="https://sites.google.com/site/ctcc95134/pastorswords/page-335" TargetMode="External"/><Relationship Id="rId4" Type="http://schemas.microsoft.com/office/2007/relationships/hdphoto" Target="../media/hdphoto1.wdp"/></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hyperlink" Target="https://sites.google.com/site/ctcc95134/pastorswords/page-335" TargetMode="External"/><Relationship Id="rId4" Type="http://schemas.microsoft.com/office/2007/relationships/hdphoto" Target="../media/hdphoto1.wdp"/></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49000"/>
            <a:lum/>
          </a:blip>
          <a:srcRect/>
          <a:tile tx="0" ty="0" sx="100000" sy="100000" flip="none" algn="tl"/>
        </a:blipFill>
        <a:effectLst/>
      </p:bgPr>
    </p:bg>
    <p:spTree>
      <p:nvGrpSpPr>
        <p:cNvPr id="1" name=""/>
        <p:cNvGrpSpPr/>
        <p:nvPr/>
      </p:nvGrpSpPr>
      <p:grpSpPr>
        <a:xfrm>
          <a:off x="0" y="0"/>
          <a:ext cx="0" cy="0"/>
          <a:chOff x="0" y="0"/>
          <a:chExt cx="0" cy="0"/>
        </a:xfrm>
      </p:grpSpPr>
      <p:sp>
        <p:nvSpPr>
          <p:cNvPr id="2" name="標題 1"/>
          <p:cNvSpPr>
            <a:spLocks noGrp="1"/>
          </p:cNvSpPr>
          <p:nvPr>
            <p:ph type="ctrTitle"/>
          </p:nvPr>
        </p:nvSpPr>
        <p:spPr>
          <a:xfrm>
            <a:off x="1490135" y="720289"/>
            <a:ext cx="9446759" cy="1767518"/>
          </a:xfrm>
        </p:spPr>
        <p:txBody>
          <a:bodyPr>
            <a:noAutofit/>
          </a:bodyPr>
          <a:lstStyle/>
          <a:p>
            <a:r>
              <a:rPr lang="zh-TW" altLang="en-US" b="1" dirty="0">
                <a:solidFill>
                  <a:srgbClr val="002060"/>
                </a:solidFill>
                <a:latin typeface="文鼎標楷注音破音一" panose="020B0602010101010101" pitchFamily="34" charset="-120"/>
                <a:ea typeface="文鼎標楷注音破音一" panose="020B0602010101010101" pitchFamily="34" charset="-120"/>
              </a:rPr>
              <a:t>數</a:t>
            </a:r>
            <a:r>
              <a:rPr lang="zh-TW" altLang="en-US" b="1" dirty="0">
                <a:solidFill>
                  <a:srgbClr val="002060"/>
                </a:solidFill>
                <a:latin typeface="+mj-ea"/>
              </a:rPr>
              <a:t>位人權</a:t>
            </a:r>
            <a:r>
              <a:rPr lang="en-US" altLang="zh-TW" b="1" dirty="0">
                <a:solidFill>
                  <a:srgbClr val="002060"/>
                </a:solidFill>
                <a:latin typeface="+mj-ea"/>
              </a:rPr>
              <a:t>—</a:t>
            </a:r>
            <a:br>
              <a:rPr lang="en-US" altLang="zh-TW" b="1" dirty="0">
                <a:solidFill>
                  <a:srgbClr val="002060"/>
                </a:solidFill>
                <a:latin typeface="+mj-ea"/>
              </a:rPr>
            </a:br>
            <a:r>
              <a:rPr lang="zh-TW" altLang="en-US" b="1" dirty="0">
                <a:solidFill>
                  <a:srgbClr val="002060"/>
                </a:solidFill>
                <a:latin typeface="+mj-ea"/>
              </a:rPr>
              <a:t>網路生活與資訊隱私權</a:t>
            </a:r>
            <a:endParaRPr lang="zh-TW" altLang="en-US" b="1" dirty="0">
              <a:solidFill>
                <a:srgbClr val="002060"/>
              </a:solidFill>
            </a:endParaRPr>
          </a:p>
        </p:txBody>
      </p:sp>
      <p:sp>
        <p:nvSpPr>
          <p:cNvPr id="3" name="副標題 2"/>
          <p:cNvSpPr>
            <a:spLocks noGrp="1"/>
          </p:cNvSpPr>
          <p:nvPr>
            <p:ph type="subTitle" idx="1"/>
          </p:nvPr>
        </p:nvSpPr>
        <p:spPr>
          <a:xfrm>
            <a:off x="1490135" y="3317557"/>
            <a:ext cx="5756826" cy="707886"/>
          </a:xfrm>
        </p:spPr>
        <p:txBody>
          <a:bodyPr>
            <a:normAutofit/>
          </a:bodyPr>
          <a:lstStyle/>
          <a:p>
            <a:r>
              <a:rPr lang="en-US" altLang="zh-TW" sz="2400" b="1" dirty="0">
                <a:solidFill>
                  <a:schemeClr val="accent3">
                    <a:lumMod val="75000"/>
                  </a:schemeClr>
                </a:solidFill>
                <a:latin typeface="標楷體" panose="03000509000000000000" pitchFamily="65" charset="-120"/>
                <a:ea typeface="標楷體" panose="03000509000000000000" pitchFamily="65" charset="-120"/>
                <a:cs typeface="Ebrima" panose="02000000000000000000" pitchFamily="2" charset="0"/>
              </a:rPr>
              <a:t>2022</a:t>
            </a:r>
            <a:r>
              <a:rPr lang="zh-TW" altLang="en-US" sz="2400" b="1" dirty="0">
                <a:solidFill>
                  <a:schemeClr val="accent3">
                    <a:lumMod val="75000"/>
                  </a:schemeClr>
                </a:solidFill>
                <a:latin typeface="標楷體" panose="03000509000000000000" pitchFamily="65" charset="-120"/>
                <a:ea typeface="標楷體" panose="03000509000000000000" pitchFamily="65" charset="-120"/>
                <a:cs typeface="Ebrima" panose="02000000000000000000" pitchFamily="2" charset="0"/>
              </a:rPr>
              <a:t>年世界人權日</a:t>
            </a:r>
            <a:r>
              <a:rPr lang="en-US" altLang="zh-TW" sz="2400" b="1" dirty="0">
                <a:solidFill>
                  <a:schemeClr val="accent3">
                    <a:lumMod val="75000"/>
                  </a:schemeClr>
                </a:solidFill>
                <a:latin typeface="標楷體" panose="03000509000000000000" pitchFamily="65" charset="-120"/>
                <a:ea typeface="標楷體" panose="03000509000000000000" pitchFamily="65" charset="-120"/>
                <a:cs typeface="Ebrima" panose="02000000000000000000" pitchFamily="2" charset="0"/>
              </a:rPr>
              <a:t>1~2</a:t>
            </a:r>
            <a:r>
              <a:rPr lang="zh-TW" altLang="en-US" sz="2400" b="1" dirty="0">
                <a:solidFill>
                  <a:schemeClr val="accent3">
                    <a:lumMod val="75000"/>
                  </a:schemeClr>
                </a:solidFill>
                <a:latin typeface="標楷體" panose="03000509000000000000" pitchFamily="65" charset="-120"/>
                <a:ea typeface="標楷體" panose="03000509000000000000" pitchFamily="65" charset="-120"/>
                <a:cs typeface="Ebrima" panose="02000000000000000000" pitchFamily="2" charset="0"/>
              </a:rPr>
              <a:t>年級版</a:t>
            </a:r>
            <a:endParaRPr kumimoji="1" lang="zh-TW" altLang="en-US" sz="2400" b="1" dirty="0">
              <a:solidFill>
                <a:schemeClr val="accent3">
                  <a:lumMod val="75000"/>
                </a:schemeClr>
              </a:solidFill>
              <a:latin typeface="標楷體" panose="03000509000000000000" pitchFamily="65" charset="-120"/>
              <a:ea typeface="標楷體" panose="03000509000000000000" pitchFamily="65" charset="-120"/>
            </a:endParaRPr>
          </a:p>
          <a:p>
            <a:endParaRPr lang="zh-TW" altLang="en-US" dirty="0"/>
          </a:p>
        </p:txBody>
      </p:sp>
      <p:sp>
        <p:nvSpPr>
          <p:cNvPr id="4" name="矩形 3"/>
          <p:cNvSpPr/>
          <p:nvPr/>
        </p:nvSpPr>
        <p:spPr>
          <a:xfrm>
            <a:off x="1490135" y="4785149"/>
            <a:ext cx="3504946" cy="707886"/>
          </a:xfrm>
          <a:prstGeom prst="rect">
            <a:avLst/>
          </a:prstGeom>
        </p:spPr>
        <p:txBody>
          <a:bodyPr wrap="square">
            <a:spAutoFit/>
          </a:bodyPr>
          <a:lstStyle/>
          <a:p>
            <a:pPr algn="ctr"/>
            <a:r>
              <a:rPr lang="zh-TW" altLang="en-US" sz="2000" dirty="0">
                <a:solidFill>
                  <a:srgbClr val="0070C0"/>
                </a:solidFill>
                <a:latin typeface="標楷體" panose="03000509000000000000" pitchFamily="65" charset="-120"/>
                <a:ea typeface="標楷體" panose="03000509000000000000" pitchFamily="65" charset="-120"/>
              </a:rPr>
              <a:t>教育部國教署中央課程與教學</a:t>
            </a:r>
            <a:endParaRPr lang="en-US" altLang="zh-TW" sz="2000" dirty="0">
              <a:solidFill>
                <a:srgbClr val="0070C0"/>
              </a:solidFill>
              <a:latin typeface="標楷體" panose="03000509000000000000" pitchFamily="65" charset="-120"/>
              <a:ea typeface="標楷體" panose="03000509000000000000" pitchFamily="65" charset="-120"/>
            </a:endParaRPr>
          </a:p>
          <a:p>
            <a:pPr algn="ctr"/>
            <a:r>
              <a:rPr lang="zh-TW" altLang="en-US" sz="2000" dirty="0">
                <a:solidFill>
                  <a:srgbClr val="0070C0"/>
                </a:solidFill>
                <a:latin typeface="標楷體" panose="03000509000000000000" pitchFamily="65" charset="-120"/>
                <a:ea typeface="標楷體" panose="03000509000000000000" pitchFamily="65" charset="-120"/>
              </a:rPr>
              <a:t>輔導諮詢人權教育議題輔導群</a:t>
            </a:r>
          </a:p>
        </p:txBody>
      </p:sp>
      <p:pic>
        <p:nvPicPr>
          <p:cNvPr id="5" name="圖片 4"/>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5916122" y="2778663"/>
            <a:ext cx="4635970" cy="3183062"/>
          </a:xfrm>
          <a:prstGeom prst="rect">
            <a:avLst/>
          </a:prstGeom>
        </p:spPr>
      </p:pic>
    </p:spTree>
    <p:extLst>
      <p:ext uri="{BB962C8B-B14F-4D97-AF65-F5344CB8AC3E}">
        <p14:creationId xmlns:p14="http://schemas.microsoft.com/office/powerpoint/2010/main" val="205333699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圖片 10" descr="日落時橄欖枝的特寫">
            <a:extLst>
              <a:ext uri="{FF2B5EF4-FFF2-40B4-BE49-F238E27FC236}">
                <a16:creationId xmlns:a16="http://schemas.microsoft.com/office/drawing/2014/main" id="{A58F19A0-64AD-60F5-559F-C9421A172AC0}"/>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285533" y="3708134"/>
            <a:ext cx="1803576" cy="1203629"/>
          </a:xfrm>
          <a:prstGeom prst="rect">
            <a:avLst/>
          </a:prstGeom>
        </p:spPr>
      </p:pic>
      <p:sp>
        <p:nvSpPr>
          <p:cNvPr id="6" name="副標題 2"/>
          <p:cNvSpPr txBox="1">
            <a:spLocks/>
          </p:cNvSpPr>
          <p:nvPr/>
        </p:nvSpPr>
        <p:spPr>
          <a:xfrm>
            <a:off x="1141413" y="635198"/>
            <a:ext cx="7497620" cy="3895859"/>
          </a:xfrm>
          <a:prstGeom prst="rect">
            <a:avLst/>
          </a:prstGeom>
        </p:spPr>
        <p:txBody>
          <a:bodyPr vert="horz" lIns="91440" tIns="45720" rIns="91440" bIns="45720" rtlCol="0" anchor="t">
            <a:noAutofit/>
          </a:bodyPr>
          <a:lstStyle>
            <a:lvl1pPr marL="0" indent="0" algn="l" defTabSz="457200" rtl="0" eaLnBrk="1" latinLnBrk="0" hangingPunct="1">
              <a:spcBef>
                <a:spcPct val="20000"/>
              </a:spcBef>
              <a:spcAft>
                <a:spcPts val="600"/>
              </a:spcAft>
              <a:buClr>
                <a:schemeClr val="tx1"/>
              </a:buClr>
              <a:buSzPct val="80000"/>
              <a:buFont typeface="Wingdings 3" panose="05040102010807070707" pitchFamily="18" charset="2"/>
              <a:buNone/>
              <a:defRPr sz="2100" kern="1200" cap="none">
                <a:solidFill>
                  <a:schemeClr val="bg2">
                    <a:lumMod val="75000"/>
                  </a:schemeClr>
                </a:solidFill>
                <a:effectLst/>
                <a:latin typeface="+mn-lt"/>
                <a:ea typeface="+mn-ea"/>
                <a:cs typeface="+mn-cs"/>
              </a:defRPr>
            </a:lvl1pPr>
            <a:lvl2pPr marL="457200" indent="0" algn="ctr" defTabSz="457200" rtl="0" eaLnBrk="1" latinLnBrk="0" hangingPunct="1">
              <a:spcBef>
                <a:spcPct val="20000"/>
              </a:spcBef>
              <a:spcAft>
                <a:spcPts val="600"/>
              </a:spcAft>
              <a:buClr>
                <a:schemeClr val="tx1"/>
              </a:buClr>
              <a:buSzPct val="80000"/>
              <a:buFont typeface="Wingdings 3" panose="05040102010807070707" pitchFamily="18" charset="2"/>
              <a:buNone/>
              <a:defRPr sz="18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tx1"/>
              </a:buClr>
              <a:buSzPct val="80000"/>
              <a:buFont typeface="Wingdings 3" panose="05040102010807070707" pitchFamily="18" charset="2"/>
              <a:buNone/>
              <a:defRPr sz="16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tx1"/>
              </a:buClr>
              <a:buSzPct val="80000"/>
              <a:buFont typeface="Wingdings 3" panose="05040102010807070707" pitchFamily="18" charset="2"/>
              <a:buNone/>
              <a:defRPr sz="14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tx1"/>
              </a:buClr>
              <a:buSzPct val="80000"/>
              <a:buFont typeface="Wingdings 3" panose="05040102010807070707" pitchFamily="18" charset="2"/>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tx1"/>
              </a:buClr>
              <a:buSzPct val="80000"/>
              <a:buFont typeface="Wingdings 3" panose="05040102010807070707" pitchFamily="18" charset="2"/>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tx1"/>
              </a:buClr>
              <a:buSzPct val="80000"/>
              <a:buFont typeface="Wingdings 3" panose="05040102010807070707" pitchFamily="18" charset="2"/>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tx1"/>
              </a:buClr>
              <a:buSzPct val="80000"/>
              <a:buFont typeface="Wingdings 3" panose="05040102010807070707" pitchFamily="18" charset="2"/>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tx1"/>
              </a:buClr>
              <a:buSzPct val="80000"/>
              <a:buFont typeface="Wingdings 3" panose="05040102010807070707" pitchFamily="18" charset="2"/>
              <a:buNone/>
              <a:defRPr sz="1400" kern="1200" cap="none">
                <a:solidFill>
                  <a:schemeClr val="tx1">
                    <a:tint val="75000"/>
                  </a:schemeClr>
                </a:solidFill>
                <a:effectLst/>
                <a:latin typeface="+mn-lt"/>
                <a:ea typeface="+mn-ea"/>
                <a:cs typeface="+mn-cs"/>
              </a:defRPr>
            </a:lvl9pPr>
          </a:lstStyle>
          <a:p>
            <a:pPr algn="just">
              <a:lnSpc>
                <a:spcPct val="120000"/>
              </a:lnSpc>
              <a:spcBef>
                <a:spcPts val="600"/>
              </a:spcBef>
              <a:buClrTx/>
              <a:buSzTx/>
            </a:pPr>
            <a:r>
              <a:rPr lang="en-US" altLang="zh-TW" sz="4000" b="1" dirty="0">
                <a:solidFill>
                  <a:schemeClr val="bg2">
                    <a:lumMod val="10000"/>
                  </a:schemeClr>
                </a:solidFill>
              </a:rPr>
              <a:t>2.</a:t>
            </a:r>
            <a:r>
              <a:rPr lang="zh-TW" altLang="en-US" sz="4000" b="1" dirty="0">
                <a:solidFill>
                  <a:schemeClr val="accent2">
                    <a:lumMod val="75000"/>
                  </a:schemeClr>
                </a:solidFill>
              </a:rPr>
              <a:t>打卡、</a:t>
            </a:r>
            <a:r>
              <a:rPr lang="en-US" altLang="zh-TW" sz="4000" b="1" dirty="0">
                <a:solidFill>
                  <a:schemeClr val="accent2">
                    <a:lumMod val="75000"/>
                  </a:schemeClr>
                </a:solidFill>
              </a:rPr>
              <a:t>IG po </a:t>
            </a:r>
            <a:r>
              <a:rPr lang="zh-TW" altLang="en-US" sz="4000" b="1" dirty="0">
                <a:solidFill>
                  <a:schemeClr val="accent2">
                    <a:lumMod val="75000"/>
                  </a:schemeClr>
                </a:solidFill>
              </a:rPr>
              <a:t>照片</a:t>
            </a:r>
            <a:r>
              <a:rPr lang="en-US" altLang="zh-TW" sz="4000" b="1" dirty="0">
                <a:solidFill>
                  <a:schemeClr val="accent2">
                    <a:lumMod val="75000"/>
                  </a:schemeClr>
                </a:solidFill>
              </a:rPr>
              <a:t>……</a:t>
            </a:r>
            <a:r>
              <a:rPr lang="zh-TW" altLang="en-US" sz="4000" b="1" dirty="0">
                <a:solidFill>
                  <a:srgbClr val="002060"/>
                </a:solidFill>
              </a:rPr>
              <a:t>也</a:t>
            </a:r>
            <a:r>
              <a:rPr lang="zh-TW" altLang="en-US" sz="4000" b="1" dirty="0">
                <a:solidFill>
                  <a:schemeClr val="bg2">
                    <a:lumMod val="10000"/>
                  </a:schemeClr>
                </a:solidFill>
              </a:rPr>
              <a:t>會讓別人知道</a:t>
            </a:r>
            <a:r>
              <a:rPr lang="zh-TW" altLang="en-US" sz="4000" dirty="0">
                <a:solidFill>
                  <a:srgbClr val="000000"/>
                </a:solidFill>
              </a:rPr>
              <a:t>你</a:t>
            </a:r>
            <a:r>
              <a:rPr lang="zh-TW" altLang="en-US" sz="4000" dirty="0">
                <a:solidFill>
                  <a:schemeClr val="bg2">
                    <a:lumMod val="10000"/>
                  </a:schemeClr>
                </a:solidFill>
              </a:rPr>
              <a:t>在</a:t>
            </a:r>
            <a:r>
              <a:rPr lang="zh-TW" altLang="en-US" sz="3600" cap="none" dirty="0">
                <a:solidFill>
                  <a:schemeClr val="tx2">
                    <a:lumMod val="50000"/>
                  </a:schemeClr>
                </a:solidFill>
                <a:latin typeface="文鼎標楷注音破音三" panose="020B0602010101010101" pitchFamily="34" charset="-120"/>
                <a:ea typeface="文鼎標楷注音破音三" panose="020B0602010101010101" pitchFamily="34" charset="-120"/>
              </a:rPr>
              <a:t>什</a:t>
            </a:r>
            <a:r>
              <a:rPr lang="zh-TW" altLang="en-US" sz="3600" dirty="0">
                <a:solidFill>
                  <a:schemeClr val="tx2">
                    <a:lumMod val="50000"/>
                  </a:schemeClr>
                </a:solidFill>
                <a:latin typeface="文鼎標楷注音破音一" panose="020B0602010101010101" pitchFamily="34" charset="-120"/>
                <a:ea typeface="文鼎標楷注音破音一" panose="020B0602010101010101" pitchFamily="34" charset="-120"/>
              </a:rPr>
              <a:t>麼</a:t>
            </a:r>
            <a:r>
              <a:rPr lang="zh-TW" altLang="en-US" sz="3600" dirty="0">
                <a:solidFill>
                  <a:schemeClr val="tx2">
                    <a:lumMod val="50000"/>
                  </a:schemeClr>
                </a:solidFill>
              </a:rPr>
              <a:t>時間</a:t>
            </a:r>
            <a:r>
              <a:rPr lang="zh-TW" altLang="en-US" sz="3600" dirty="0">
                <a:solidFill>
                  <a:schemeClr val="bg2">
                    <a:lumMod val="10000"/>
                  </a:schemeClr>
                </a:solidFill>
              </a:rPr>
              <a:t>、</a:t>
            </a:r>
            <a:r>
              <a:rPr lang="zh-TW" altLang="en-US" sz="3600" dirty="0">
                <a:solidFill>
                  <a:srgbClr val="00B0F0"/>
                </a:solidFill>
                <a:latin typeface="文鼎標楷注音破音三" panose="020B0602010101010101" pitchFamily="34" charset="-120"/>
                <a:ea typeface="文鼎標楷注音破音三" panose="020B0602010101010101" pitchFamily="34" charset="-120"/>
              </a:rPr>
              <a:t>什</a:t>
            </a:r>
            <a:r>
              <a:rPr lang="zh-TW" altLang="en-US" sz="3600" dirty="0">
                <a:solidFill>
                  <a:srgbClr val="00B0F0"/>
                </a:solidFill>
                <a:latin typeface="文鼎標楷注音破音一" panose="020B0602010101010101" pitchFamily="34" charset="-120"/>
                <a:ea typeface="文鼎標楷注音破音一" panose="020B0602010101010101" pitchFamily="34" charset="-120"/>
              </a:rPr>
              <a:t>麼</a:t>
            </a:r>
            <a:r>
              <a:rPr lang="zh-TW" altLang="en-US" sz="3600" dirty="0">
                <a:solidFill>
                  <a:schemeClr val="tx2">
                    <a:lumMod val="50000"/>
                  </a:schemeClr>
                </a:solidFill>
              </a:rPr>
              <a:t>地點</a:t>
            </a:r>
            <a:r>
              <a:rPr lang="zh-TW" altLang="en-US" sz="3600" dirty="0">
                <a:solidFill>
                  <a:schemeClr val="bg2">
                    <a:lumMod val="10000"/>
                  </a:schemeClr>
                </a:solidFill>
              </a:rPr>
              <a:t>、</a:t>
            </a:r>
            <a:r>
              <a:rPr lang="zh-TW" altLang="en-US" sz="3600" dirty="0">
                <a:solidFill>
                  <a:schemeClr val="tx2">
                    <a:lumMod val="50000"/>
                  </a:schemeClr>
                </a:solidFill>
              </a:rPr>
              <a:t>做</a:t>
            </a:r>
            <a:r>
              <a:rPr lang="zh-TW" altLang="en-US" sz="3600" cap="none" dirty="0">
                <a:solidFill>
                  <a:schemeClr val="tx2">
                    <a:lumMod val="50000"/>
                  </a:schemeClr>
                </a:solidFill>
                <a:latin typeface="文鼎標楷注音破音三" panose="020B0602010101010101" pitchFamily="34" charset="-120"/>
                <a:ea typeface="文鼎標楷注音破音三" panose="020B0602010101010101" pitchFamily="34" charset="-120"/>
              </a:rPr>
              <a:t>什</a:t>
            </a:r>
            <a:r>
              <a:rPr lang="zh-TW" altLang="en-US" sz="3600" dirty="0">
                <a:solidFill>
                  <a:schemeClr val="tx2">
                    <a:lumMod val="50000"/>
                  </a:schemeClr>
                </a:solidFill>
                <a:latin typeface="文鼎標楷注音破音一" panose="020B0602010101010101" pitchFamily="34" charset="-120"/>
                <a:ea typeface="文鼎標楷注音破音一" panose="020B0602010101010101" pitchFamily="34" charset="-120"/>
              </a:rPr>
              <a:t>麼</a:t>
            </a:r>
            <a:r>
              <a:rPr lang="zh-TW" altLang="en-US" sz="3600" dirty="0">
                <a:solidFill>
                  <a:schemeClr val="tx2">
                    <a:lumMod val="50000"/>
                  </a:schemeClr>
                </a:solidFill>
              </a:rPr>
              <a:t>事。</a:t>
            </a:r>
            <a:endParaRPr lang="zh-TW" altLang="en-US" sz="3600" dirty="0">
              <a:solidFill>
                <a:schemeClr val="bg2">
                  <a:lumMod val="10000"/>
                </a:schemeClr>
              </a:solidFill>
            </a:endParaRPr>
          </a:p>
        </p:txBody>
      </p:sp>
      <p:sp>
        <p:nvSpPr>
          <p:cNvPr id="4" name="文字方塊 3">
            <a:extLst>
              <a:ext uri="{FF2B5EF4-FFF2-40B4-BE49-F238E27FC236}">
                <a16:creationId xmlns:a16="http://schemas.microsoft.com/office/drawing/2014/main" id="{77464016-59EB-AF65-6F25-7519B46852FB}"/>
              </a:ext>
            </a:extLst>
          </p:cNvPr>
          <p:cNvSpPr txBox="1"/>
          <p:nvPr/>
        </p:nvSpPr>
        <p:spPr>
          <a:xfrm>
            <a:off x="825427" y="5153390"/>
            <a:ext cx="10268190" cy="646331"/>
          </a:xfrm>
          <a:prstGeom prst="rect">
            <a:avLst/>
          </a:prstGeom>
          <a:noFill/>
        </p:spPr>
        <p:txBody>
          <a:bodyPr wrap="square" rtlCol="0">
            <a:spAutoFit/>
          </a:bodyPr>
          <a:lstStyle/>
          <a:p>
            <a:r>
              <a:rPr lang="zh-TW" altLang="en-US" sz="3600" b="1" dirty="0">
                <a:solidFill>
                  <a:srgbClr val="002060"/>
                </a:solidFill>
                <a:highlight>
                  <a:srgbClr val="FFFF00"/>
                </a:highlight>
              </a:rPr>
              <a:t>這些也是我們重要的</a:t>
            </a:r>
            <a:r>
              <a:rPr lang="zh-TW" altLang="en-US" sz="3600" b="1" dirty="0">
                <a:solidFill>
                  <a:schemeClr val="tx2">
                    <a:lumMod val="50000"/>
                  </a:schemeClr>
                </a:solidFill>
                <a:highlight>
                  <a:srgbClr val="FFFF00"/>
                </a:highlight>
                <a:latin typeface="文鼎標楷注音破音一" panose="020B0602010101010101" pitchFamily="34" charset="-120"/>
                <a:ea typeface="文鼎標楷注音破音一" panose="020B0602010101010101" pitchFamily="34" charset="-120"/>
              </a:rPr>
              <a:t>個</a:t>
            </a:r>
            <a:r>
              <a:rPr lang="zh-TW" altLang="en-US" sz="3600" b="1" dirty="0">
                <a:solidFill>
                  <a:schemeClr val="tx2">
                    <a:lumMod val="50000"/>
                  </a:schemeClr>
                </a:solidFill>
                <a:highlight>
                  <a:srgbClr val="FFFF00"/>
                </a:highlight>
                <a:latin typeface="+mn-ea"/>
              </a:rPr>
              <a:t>人資料</a:t>
            </a:r>
            <a:r>
              <a:rPr lang="zh-TW" altLang="en-US" sz="3600" b="1" dirty="0">
                <a:solidFill>
                  <a:srgbClr val="002060"/>
                </a:solidFill>
                <a:highlight>
                  <a:srgbClr val="FFFF00"/>
                </a:highlight>
              </a:rPr>
              <a:t>！</a:t>
            </a:r>
            <a:endParaRPr lang="en-US" altLang="zh-TW" sz="3600" b="1" dirty="0">
              <a:solidFill>
                <a:srgbClr val="002060"/>
              </a:solidFill>
              <a:highlight>
                <a:srgbClr val="FFFF00"/>
              </a:highlight>
            </a:endParaRPr>
          </a:p>
        </p:txBody>
      </p:sp>
      <p:pic>
        <p:nvPicPr>
          <p:cNvPr id="3" name="圖片 2" descr="海灘上的人群">
            <a:extLst>
              <a:ext uri="{FF2B5EF4-FFF2-40B4-BE49-F238E27FC236}">
                <a16:creationId xmlns:a16="http://schemas.microsoft.com/office/drawing/2014/main" id="{6D975EF7-8868-B30D-9EF3-0EE30FCABCF6}"/>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rot="20346606">
            <a:off x="6335118" y="3304133"/>
            <a:ext cx="1722495" cy="1145473"/>
          </a:xfrm>
          <a:prstGeom prst="rect">
            <a:avLst/>
          </a:prstGeom>
        </p:spPr>
      </p:pic>
      <p:pic>
        <p:nvPicPr>
          <p:cNvPr id="7" name="圖片 6" descr="蘇格蘭史特靈的華萊士紀念碑">
            <a:extLst>
              <a:ext uri="{FF2B5EF4-FFF2-40B4-BE49-F238E27FC236}">
                <a16:creationId xmlns:a16="http://schemas.microsoft.com/office/drawing/2014/main" id="{C4FEF468-55F4-AF3C-49A1-2CC96C9A17F9}"/>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rot="2045072">
            <a:off x="8997036" y="1633556"/>
            <a:ext cx="1805604" cy="1203442"/>
          </a:xfrm>
          <a:prstGeom prst="rect">
            <a:avLst/>
          </a:prstGeom>
        </p:spPr>
      </p:pic>
      <p:pic>
        <p:nvPicPr>
          <p:cNvPr id="13" name="圖片 12" descr="沿著冬湖奔跑的人們">
            <a:extLst>
              <a:ext uri="{FF2B5EF4-FFF2-40B4-BE49-F238E27FC236}">
                <a16:creationId xmlns:a16="http://schemas.microsoft.com/office/drawing/2014/main" id="{FADA3F63-5841-402F-02FF-93F86698C46C}"/>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rot="20286865">
            <a:off x="9511277" y="2693298"/>
            <a:ext cx="1675066" cy="1117802"/>
          </a:xfrm>
          <a:prstGeom prst="rect">
            <a:avLst/>
          </a:prstGeom>
        </p:spPr>
      </p:pic>
      <p:pic>
        <p:nvPicPr>
          <p:cNvPr id="15" name="圖片 14" descr="地面上的水">
            <a:extLst>
              <a:ext uri="{FF2B5EF4-FFF2-40B4-BE49-F238E27FC236}">
                <a16:creationId xmlns:a16="http://schemas.microsoft.com/office/drawing/2014/main" id="{86A80C5A-BE46-BE37-9591-3DF8042033C3}"/>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5076967" y="3790930"/>
            <a:ext cx="1531815" cy="1021086"/>
          </a:xfrm>
          <a:prstGeom prst="rect">
            <a:avLst/>
          </a:prstGeom>
        </p:spPr>
      </p:pic>
      <p:pic>
        <p:nvPicPr>
          <p:cNvPr id="9" name="圖片 8" descr="道路上的雲彩">
            <a:extLst>
              <a:ext uri="{FF2B5EF4-FFF2-40B4-BE49-F238E27FC236}">
                <a16:creationId xmlns:a16="http://schemas.microsoft.com/office/drawing/2014/main" id="{CCBB6A58-C2F1-BCA4-B89C-2557ED1E1D68}"/>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rot="1653883">
            <a:off x="8799292" y="3494494"/>
            <a:ext cx="1643765" cy="1095843"/>
          </a:xfrm>
          <a:prstGeom prst="rect">
            <a:avLst/>
          </a:prstGeom>
        </p:spPr>
      </p:pic>
    </p:spTree>
    <p:extLst>
      <p:ext uri="{BB962C8B-B14F-4D97-AF65-F5344CB8AC3E}">
        <p14:creationId xmlns:p14="http://schemas.microsoft.com/office/powerpoint/2010/main" val="24353986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1250" fill="hold"/>
                                        <p:tgtEl>
                                          <p:spTgt spid="4">
                                            <p:txEl>
                                              <p:pRg st="0" end="0"/>
                                            </p:txEl>
                                          </p:spTgt>
                                        </p:tgtEl>
                                        <p:attrNameLst>
                                          <p:attrName>ppt_x</p:attrName>
                                        </p:attrNameLst>
                                      </p:cBhvr>
                                      <p:tavLst>
                                        <p:tav tm="0">
                                          <p:val>
                                            <p:strVal val="1+#ppt_w/2"/>
                                          </p:val>
                                        </p:tav>
                                        <p:tav tm="100000">
                                          <p:val>
                                            <p:strVal val="#ppt_x"/>
                                          </p:val>
                                        </p:tav>
                                      </p:tavLst>
                                    </p:anim>
                                    <p:anim calcmode="lin" valueType="num">
                                      <p:cBhvr additive="base">
                                        <p:cTn id="8" dur="1250" fill="hold"/>
                                        <p:tgtEl>
                                          <p:spTgt spid="4">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ctrTitle"/>
          </p:nvPr>
        </p:nvSpPr>
        <p:spPr>
          <a:xfrm>
            <a:off x="1770412" y="1431104"/>
            <a:ext cx="5504117" cy="3287200"/>
          </a:xfrm>
        </p:spPr>
        <p:txBody>
          <a:bodyPr>
            <a:noAutofit/>
          </a:bodyPr>
          <a:lstStyle/>
          <a:p>
            <a:pPr lvl="0">
              <a:lnSpc>
                <a:spcPct val="150000"/>
              </a:lnSpc>
              <a:spcBef>
                <a:spcPts val="0"/>
              </a:spcBef>
            </a:pPr>
            <a:r>
              <a:rPr lang="zh-TW" altLang="en-US" sz="4400" cap="none" dirty="0">
                <a:ln>
                  <a:noFill/>
                </a:ln>
                <a:solidFill>
                  <a:srgbClr val="C00000"/>
                </a:solidFill>
                <a:latin typeface="+mn-ea"/>
                <a:ea typeface="+mn-ea"/>
                <a:cs typeface="+mn-cs"/>
              </a:rPr>
              <a:t>你</a:t>
            </a:r>
            <a:r>
              <a:rPr lang="zh-TW" altLang="en-US" sz="4400" cap="none" dirty="0">
                <a:ln>
                  <a:noFill/>
                </a:ln>
                <a:solidFill>
                  <a:schemeClr val="bg2">
                    <a:lumMod val="10000"/>
                  </a:schemeClr>
                </a:solidFill>
                <a:latin typeface="+mn-ea"/>
                <a:ea typeface="+mn-ea"/>
                <a:cs typeface="+mn-cs"/>
              </a:rPr>
              <a:t>知道，這些</a:t>
            </a:r>
            <a:r>
              <a:rPr lang="zh-TW" altLang="en-US" sz="4400" cap="none" dirty="0">
                <a:solidFill>
                  <a:schemeClr val="tx2">
                    <a:lumMod val="50000"/>
                  </a:schemeClr>
                </a:solidFill>
                <a:latin typeface="文鼎標楷注音破音一" panose="020B0602010101010101" pitchFamily="34" charset="-120"/>
                <a:ea typeface="文鼎標楷注音破音一" panose="020B0602010101010101" pitchFamily="34" charset="-120"/>
                <a:cs typeface="+mn-cs"/>
              </a:rPr>
              <a:t>個</a:t>
            </a:r>
            <a:r>
              <a:rPr lang="zh-TW" altLang="en-US" sz="4400" cap="none" dirty="0">
                <a:solidFill>
                  <a:schemeClr val="tx2">
                    <a:lumMod val="50000"/>
                  </a:schemeClr>
                </a:solidFill>
                <a:latin typeface="+mn-ea"/>
                <a:ea typeface="+mn-ea"/>
                <a:cs typeface="+mn-cs"/>
              </a:rPr>
              <a:t>人資料</a:t>
            </a:r>
            <a:r>
              <a:rPr lang="zh-TW" altLang="en-US" sz="4400" cap="none" dirty="0">
                <a:ln>
                  <a:noFill/>
                </a:ln>
                <a:solidFill>
                  <a:schemeClr val="accent5">
                    <a:lumMod val="50000"/>
                  </a:schemeClr>
                </a:solidFill>
                <a:latin typeface="+mn-ea"/>
                <a:ea typeface="+mn-ea"/>
                <a:cs typeface="+mn-cs"/>
              </a:rPr>
              <a:t>外</a:t>
            </a:r>
            <a:r>
              <a:rPr lang="zh-TW" altLang="en-US" sz="4400" cap="none" dirty="0">
                <a:solidFill>
                  <a:schemeClr val="bg2">
                    <a:lumMod val="10000"/>
                  </a:schemeClr>
                </a:solidFill>
                <a:latin typeface="微軟正黑體" panose="020B0604030504040204" pitchFamily="34" charset="-120"/>
                <a:cs typeface="+mn-cs"/>
              </a:rPr>
              <a:t>流</a:t>
            </a:r>
            <a:r>
              <a:rPr lang="zh-TW" altLang="en-US" sz="4400" cap="none" dirty="0">
                <a:solidFill>
                  <a:srgbClr val="002060"/>
                </a:solidFill>
                <a:latin typeface="微軟正黑體" panose="020B0604030504040204" pitchFamily="34" charset="-120"/>
                <a:cs typeface="+mn-cs"/>
              </a:rPr>
              <a:t>，會有</a:t>
            </a:r>
            <a:r>
              <a:rPr kumimoji="0" lang="zh-TW" altLang="en-US" sz="4300" i="0" u="none" strike="noStrike" kern="1200" cap="none" spc="0" normalizeH="0" baseline="0" noProof="0" dirty="0">
                <a:ln>
                  <a:noFill/>
                </a:ln>
                <a:solidFill>
                  <a:srgbClr val="63A0CC">
                    <a:lumMod val="50000"/>
                  </a:srgbClr>
                </a:solidFill>
                <a:effectLst/>
                <a:uLnTx/>
                <a:uFillTx/>
                <a:latin typeface="文鼎標楷注音破音三" panose="020B0602010101010101" pitchFamily="34" charset="-120"/>
                <a:ea typeface="文鼎標楷注音破音三" panose="020B0602010101010101" pitchFamily="34" charset="-120"/>
                <a:cs typeface="+mj-cs"/>
              </a:rPr>
              <a:t>什</a:t>
            </a:r>
            <a:r>
              <a:rPr lang="zh-TW" altLang="en-US" sz="4400" cap="none" dirty="0">
                <a:solidFill>
                  <a:srgbClr val="002060"/>
                </a:solidFill>
                <a:latin typeface="文鼎標楷注音破音一" panose="020B0602010101010101" pitchFamily="34" charset="-120"/>
                <a:ea typeface="文鼎標楷注音破音一" panose="020B0602010101010101" pitchFamily="34" charset="-120"/>
                <a:cs typeface="+mn-cs"/>
              </a:rPr>
              <a:t>麼</a:t>
            </a:r>
            <a:r>
              <a:rPr lang="zh-TW" altLang="en-US" sz="4400" cap="none" dirty="0">
                <a:ln>
                  <a:noFill/>
                </a:ln>
                <a:solidFill>
                  <a:srgbClr val="C00000"/>
                </a:solidFill>
                <a:latin typeface="微軟正黑體" panose="020B0604030504040204" pitchFamily="34" charset="-120"/>
                <a:cs typeface="+mn-cs"/>
              </a:rPr>
              <a:t>危險</a:t>
            </a:r>
            <a:r>
              <a:rPr lang="zh-TW" altLang="en-US" sz="4400" cap="none" dirty="0">
                <a:ln>
                  <a:noFill/>
                </a:ln>
                <a:solidFill>
                  <a:srgbClr val="002060"/>
                </a:solidFill>
                <a:latin typeface="微軟正黑體" panose="020B0604030504040204" pitchFamily="34" charset="-120"/>
                <a:cs typeface="+mn-cs"/>
              </a:rPr>
              <a:t>？     </a:t>
            </a:r>
            <a:endParaRPr lang="zh-TW" altLang="en-US" sz="4400" dirty="0">
              <a:solidFill>
                <a:srgbClr val="002060"/>
              </a:solidFill>
            </a:endParaRPr>
          </a:p>
        </p:txBody>
      </p:sp>
      <p:pic>
        <p:nvPicPr>
          <p:cNvPr id="6" name="圖片 5"/>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7972510" y="1551060"/>
            <a:ext cx="3103352" cy="3167244"/>
          </a:xfrm>
          <a:prstGeom prst="rect">
            <a:avLst/>
          </a:prstGeom>
        </p:spPr>
      </p:pic>
      <p:sp>
        <p:nvSpPr>
          <p:cNvPr id="3" name="文字方塊 2">
            <a:extLst>
              <a:ext uri="{FF2B5EF4-FFF2-40B4-BE49-F238E27FC236}">
                <a16:creationId xmlns:a16="http://schemas.microsoft.com/office/drawing/2014/main" id="{D0D6FBC5-295C-50E1-5C60-051E8D93F9EA}"/>
              </a:ext>
            </a:extLst>
          </p:cNvPr>
          <p:cNvSpPr txBox="1"/>
          <p:nvPr/>
        </p:nvSpPr>
        <p:spPr>
          <a:xfrm>
            <a:off x="2312027" y="5306940"/>
            <a:ext cx="7567946" cy="646331"/>
          </a:xfrm>
          <a:prstGeom prst="rect">
            <a:avLst/>
          </a:prstGeom>
          <a:noFill/>
        </p:spPr>
        <p:txBody>
          <a:bodyPr wrap="square" rtlCol="0">
            <a:spAutoFit/>
          </a:bodyPr>
          <a:lstStyle/>
          <a:p>
            <a:r>
              <a:rPr lang="zh-TW" altLang="en-US" sz="3600" b="1" dirty="0">
                <a:solidFill>
                  <a:srgbClr val="002060"/>
                </a:solidFill>
                <a:highlight>
                  <a:srgbClr val="FFFF00"/>
                </a:highlight>
              </a:rPr>
              <a:t>我們來看底下三個故事！</a:t>
            </a:r>
            <a:endParaRPr lang="en-US" altLang="zh-TW" sz="3600" b="1" dirty="0">
              <a:solidFill>
                <a:srgbClr val="002060"/>
              </a:solidFill>
              <a:highlight>
                <a:srgbClr val="FFFF00"/>
              </a:highlight>
            </a:endParaRPr>
          </a:p>
        </p:txBody>
      </p:sp>
    </p:spTree>
    <p:extLst>
      <p:ext uri="{BB962C8B-B14F-4D97-AF65-F5344CB8AC3E}">
        <p14:creationId xmlns:p14="http://schemas.microsoft.com/office/powerpoint/2010/main" val="22564153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1250" fill="hold"/>
                                        <p:tgtEl>
                                          <p:spTgt spid="3">
                                            <p:txEl>
                                              <p:pRg st="0" end="0"/>
                                            </p:txEl>
                                          </p:spTgt>
                                        </p:tgtEl>
                                        <p:attrNameLst>
                                          <p:attrName>ppt_x</p:attrName>
                                        </p:attrNameLst>
                                      </p:cBhvr>
                                      <p:tavLst>
                                        <p:tav tm="0">
                                          <p:val>
                                            <p:strVal val="1+#ppt_w/2"/>
                                          </p:val>
                                        </p:tav>
                                        <p:tav tm="100000">
                                          <p:val>
                                            <p:strVal val="#ppt_x"/>
                                          </p:val>
                                        </p:tav>
                                      </p:tavLst>
                                    </p:anim>
                                    <p:anim calcmode="lin" valueType="num">
                                      <p:cBhvr additive="base">
                                        <p:cTn id="8" dur="125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768981" y="1885001"/>
            <a:ext cx="7153974" cy="2999137"/>
          </a:xfrm>
        </p:spPr>
        <p:txBody>
          <a:bodyPr>
            <a:noAutofit/>
          </a:bodyPr>
          <a:lstStyle/>
          <a:p>
            <a:pPr>
              <a:lnSpc>
                <a:spcPct val="120000"/>
              </a:lnSpc>
            </a:pPr>
            <a:r>
              <a:rPr lang="zh-TW" altLang="en-US" sz="2800" u="sng" dirty="0">
                <a:solidFill>
                  <a:srgbClr val="000000"/>
                </a:solidFill>
              </a:rPr>
              <a:t>小美</a:t>
            </a:r>
            <a:r>
              <a:rPr lang="zh-TW" altLang="en-US" sz="2800" dirty="0">
                <a:solidFill>
                  <a:srgbClr val="000000"/>
                </a:solidFill>
              </a:rPr>
              <a:t>沒有登出網路就跑出去玩，</a:t>
            </a:r>
            <a:r>
              <a:rPr lang="zh-TW" altLang="en-US" sz="2800" u="sng" dirty="0">
                <a:solidFill>
                  <a:srgbClr val="000000"/>
                </a:solidFill>
              </a:rPr>
              <a:t>小明</a:t>
            </a:r>
            <a:r>
              <a:rPr lang="zh-TW" altLang="en-US" sz="2800" dirty="0">
                <a:solidFill>
                  <a:srgbClr val="000000"/>
                </a:solidFill>
              </a:rPr>
              <a:t>用她的網路跟大家說：</a:t>
            </a:r>
            <a:r>
              <a:rPr lang="zh-TW" altLang="en-US" sz="2800" dirty="0">
                <a:solidFill>
                  <a:srgbClr val="000000"/>
                </a:solidFill>
                <a:latin typeface="新細明體" panose="02020500000000000000" pitchFamily="18" charset="-120"/>
                <a:ea typeface="新細明體" panose="02020500000000000000" pitchFamily="18" charset="-120"/>
              </a:rPr>
              <a:t>「</a:t>
            </a:r>
            <a:r>
              <a:rPr lang="zh-TW" altLang="en-US" sz="2800" dirty="0">
                <a:solidFill>
                  <a:srgbClr val="000000"/>
                </a:solidFill>
              </a:rPr>
              <a:t>放學後，我請大家吃冰。</a:t>
            </a:r>
            <a:r>
              <a:rPr lang="zh-TW" altLang="en-US" sz="2800" dirty="0">
                <a:solidFill>
                  <a:srgbClr val="000000"/>
                </a:solidFill>
                <a:latin typeface="標楷體" panose="03000509000000000000" pitchFamily="65" charset="-120"/>
                <a:ea typeface="標楷體" panose="03000509000000000000" pitchFamily="65" charset="-120"/>
              </a:rPr>
              <a:t>」</a:t>
            </a:r>
            <a:r>
              <a:rPr lang="zh-TW" altLang="en-US" sz="2800" dirty="0">
                <a:solidFill>
                  <a:srgbClr val="000000"/>
                </a:solidFill>
              </a:rPr>
              <a:t>放學了，很多同學都找</a:t>
            </a:r>
            <a:r>
              <a:rPr lang="zh-TW" altLang="en-US" sz="2800" u="sng" dirty="0">
                <a:solidFill>
                  <a:srgbClr val="000000"/>
                </a:solidFill>
              </a:rPr>
              <a:t>小美</a:t>
            </a:r>
            <a:r>
              <a:rPr lang="zh-TW" altLang="en-US" sz="2800" dirty="0">
                <a:solidFill>
                  <a:srgbClr val="000000"/>
                </a:solidFill>
              </a:rPr>
              <a:t>請客，</a:t>
            </a:r>
            <a:r>
              <a:rPr lang="zh-TW" altLang="en-US" sz="2800" u="sng" dirty="0">
                <a:solidFill>
                  <a:srgbClr val="000000"/>
                </a:solidFill>
              </a:rPr>
              <a:t>小美</a:t>
            </a:r>
            <a:r>
              <a:rPr lang="zh-TW" altLang="en-US" sz="2800" dirty="0">
                <a:solidFill>
                  <a:srgbClr val="000000"/>
                </a:solidFill>
              </a:rPr>
              <a:t>都要哭了。</a:t>
            </a:r>
          </a:p>
        </p:txBody>
      </p:sp>
      <p:sp>
        <p:nvSpPr>
          <p:cNvPr id="3" name="標題 1">
            <a:extLst>
              <a:ext uri="{FF2B5EF4-FFF2-40B4-BE49-F238E27FC236}">
                <a16:creationId xmlns:a16="http://schemas.microsoft.com/office/drawing/2014/main" id="{5758523E-56F8-78E7-FC3F-0A57FD413604}"/>
              </a:ext>
            </a:extLst>
          </p:cNvPr>
          <p:cNvSpPr txBox="1">
            <a:spLocks/>
          </p:cNvSpPr>
          <p:nvPr/>
        </p:nvSpPr>
        <p:spPr>
          <a:xfrm>
            <a:off x="504955" y="509395"/>
            <a:ext cx="10175238" cy="146446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3600" kern="1200" cap="all" baseline="0">
                <a:solidFill>
                  <a:schemeClr val="tx1"/>
                </a:solidFill>
                <a:latin typeface="+mj-lt"/>
                <a:ea typeface="+mj-ea"/>
                <a:cs typeface="+mj-cs"/>
              </a:defRPr>
            </a:lvl1pPr>
          </a:lstStyle>
          <a:p>
            <a:pPr>
              <a:spcBef>
                <a:spcPts val="600"/>
              </a:spcBef>
            </a:pPr>
            <a:r>
              <a:rPr lang="en-US" altLang="zh-TW" sz="4000" b="1" cap="none" dirty="0">
                <a:solidFill>
                  <a:srgbClr val="002060"/>
                </a:solidFill>
                <a:latin typeface="微軟正黑體" panose="020B0604030504040204" pitchFamily="34" charset="-120"/>
                <a:cs typeface="+mn-cs"/>
              </a:rPr>
              <a:t>1. </a:t>
            </a:r>
            <a:r>
              <a:rPr lang="zh-TW" altLang="en-US" sz="4000" b="1" u="sng" cap="none" dirty="0">
                <a:solidFill>
                  <a:srgbClr val="002060"/>
                </a:solidFill>
                <a:latin typeface="微軟正黑體" panose="020B0604030504040204" pitchFamily="34" charset="-120"/>
                <a:cs typeface="+mn-cs"/>
              </a:rPr>
              <a:t>小美</a:t>
            </a:r>
            <a:r>
              <a:rPr lang="zh-TW" altLang="en-US" sz="4000" b="1" cap="none" dirty="0">
                <a:solidFill>
                  <a:srgbClr val="002060"/>
                </a:solidFill>
                <a:latin typeface="微軟正黑體" panose="020B0604030504040204" pitchFamily="34" charset="-120"/>
                <a:cs typeface="+mn-cs"/>
              </a:rPr>
              <a:t>的</a:t>
            </a:r>
            <a:r>
              <a:rPr kumimoji="0" lang="zh-TW" altLang="en-US" sz="4300" b="1" i="0" u="none" strike="noStrike" kern="1200" cap="none" spc="0" normalizeH="0" baseline="0" noProof="0" dirty="0">
                <a:ln>
                  <a:noFill/>
                </a:ln>
                <a:solidFill>
                  <a:srgbClr val="63A0CC">
                    <a:lumMod val="50000"/>
                  </a:srgbClr>
                </a:solidFill>
                <a:effectLst/>
                <a:uLnTx/>
                <a:uFillTx/>
                <a:latin typeface="文鼎標楷注音破音三" panose="020B0602010101010101" pitchFamily="34" charset="-120"/>
                <a:ea typeface="文鼎標楷注音破音三" panose="020B0602010101010101" pitchFamily="34" charset="-120"/>
                <a:cs typeface="+mj-cs"/>
              </a:rPr>
              <a:t>什</a:t>
            </a:r>
            <a:r>
              <a:rPr lang="zh-TW" altLang="en-US" sz="4000" b="1" cap="none" dirty="0">
                <a:solidFill>
                  <a:srgbClr val="002060"/>
                </a:solidFill>
                <a:latin typeface="文鼎標楷注音破音一" panose="020B0602010101010101" pitchFamily="34" charset="-120"/>
                <a:ea typeface="文鼎標楷注音破音一" panose="020B0602010101010101" pitchFamily="34" charset="-120"/>
                <a:cs typeface="+mn-cs"/>
              </a:rPr>
              <a:t>麼</a:t>
            </a:r>
            <a:r>
              <a:rPr kumimoji="0" lang="zh-TW" altLang="en-US" sz="4400" b="1" i="0" u="none" strike="noStrike" kern="1200" cap="none" spc="0" normalizeH="0" baseline="0" noProof="0" dirty="0">
                <a:ln>
                  <a:noFill/>
                </a:ln>
                <a:solidFill>
                  <a:srgbClr val="82FFFF">
                    <a:lumMod val="50000"/>
                  </a:srgbClr>
                </a:solidFill>
                <a:effectLst/>
                <a:uLnTx/>
                <a:uFillTx/>
                <a:latin typeface="文鼎標楷注音破音一" panose="020B0602010101010101" pitchFamily="34" charset="-120"/>
                <a:ea typeface="文鼎標楷注音破音一" panose="020B0602010101010101" pitchFamily="34" charset="-120"/>
                <a:cs typeface="+mn-cs"/>
              </a:rPr>
              <a:t>個</a:t>
            </a:r>
            <a:r>
              <a:rPr kumimoji="0" lang="zh-TW" altLang="en-US" sz="4400" b="1" i="0" u="none" strike="noStrike" kern="1200" cap="none" spc="0" normalizeH="0" baseline="0" noProof="0" dirty="0">
                <a:ln>
                  <a:noFill/>
                </a:ln>
                <a:solidFill>
                  <a:srgbClr val="82FFFF">
                    <a:lumMod val="50000"/>
                  </a:srgbClr>
                </a:solidFill>
                <a:effectLst/>
                <a:uLnTx/>
                <a:uFillTx/>
                <a:latin typeface="文鼎標楷注音"/>
                <a:ea typeface="文鼎標楷注音"/>
                <a:cs typeface="+mn-cs"/>
              </a:rPr>
              <a:t>人資料</a:t>
            </a:r>
            <a:r>
              <a:rPr lang="zh-TW" altLang="en-US" sz="4000" b="1" cap="none" dirty="0">
                <a:solidFill>
                  <a:srgbClr val="002060"/>
                </a:solidFill>
                <a:latin typeface="+mn-ea"/>
                <a:ea typeface="+mn-ea"/>
                <a:cs typeface="+mn-cs"/>
              </a:rPr>
              <a:t>外流？</a:t>
            </a:r>
            <a:endParaRPr lang="en-US" altLang="zh-TW" sz="4000" b="1" cap="none" dirty="0">
              <a:solidFill>
                <a:srgbClr val="002060"/>
              </a:solidFill>
              <a:latin typeface="+mn-ea"/>
              <a:ea typeface="+mn-ea"/>
              <a:cs typeface="+mn-cs"/>
            </a:endParaRPr>
          </a:p>
          <a:p>
            <a:pPr>
              <a:spcBef>
                <a:spcPts val="600"/>
              </a:spcBef>
            </a:pPr>
            <a:r>
              <a:rPr lang="en-US" altLang="zh-TW" sz="4000" b="1" cap="none" dirty="0">
                <a:solidFill>
                  <a:srgbClr val="002060"/>
                </a:solidFill>
                <a:latin typeface="+mn-ea"/>
                <a:ea typeface="+mn-ea"/>
                <a:cs typeface="+mn-cs"/>
              </a:rPr>
              <a:t>  </a:t>
            </a:r>
            <a:r>
              <a:rPr lang="zh-TW" altLang="en-US" sz="4000" b="1" cap="none" dirty="0">
                <a:solidFill>
                  <a:srgbClr val="002060"/>
                </a:solidFill>
                <a:latin typeface="+mn-ea"/>
                <a:ea typeface="+mn-ea"/>
                <a:cs typeface="+mn-cs"/>
              </a:rPr>
              <a:t>造成</a:t>
            </a:r>
            <a:r>
              <a:rPr lang="zh-TW" altLang="en-US" sz="4000" b="1" cap="none" dirty="0">
                <a:solidFill>
                  <a:srgbClr val="002060"/>
                </a:solidFill>
                <a:latin typeface="文鼎標楷注音破音三" panose="020B0602010101010101" pitchFamily="34" charset="-120"/>
                <a:ea typeface="文鼎標楷注音破音三" panose="020B0602010101010101" pitchFamily="34" charset="-120"/>
                <a:cs typeface="+mn-cs"/>
              </a:rPr>
              <a:t>什</a:t>
            </a:r>
            <a:r>
              <a:rPr lang="zh-TW" altLang="en-US" sz="4000" b="1" cap="none" dirty="0">
                <a:solidFill>
                  <a:srgbClr val="002060"/>
                </a:solidFill>
                <a:latin typeface="文鼎標楷注音破音一" panose="020B0602010101010101" pitchFamily="34" charset="-120"/>
                <a:ea typeface="文鼎標楷注音破音一" panose="020B0602010101010101" pitchFamily="34" charset="-120"/>
                <a:cs typeface="+mn-cs"/>
              </a:rPr>
              <a:t>麼</a:t>
            </a:r>
            <a:r>
              <a:rPr lang="zh-TW" altLang="en-US" sz="4000" b="1" cap="none" dirty="0">
                <a:solidFill>
                  <a:schemeClr val="tx2">
                    <a:lumMod val="50000"/>
                  </a:schemeClr>
                </a:solidFill>
                <a:latin typeface="+mn-ea"/>
                <a:ea typeface="+mn-ea"/>
                <a:cs typeface="+mn-cs"/>
              </a:rPr>
              <a:t>危險</a:t>
            </a:r>
            <a:r>
              <a:rPr lang="zh-TW" altLang="en-US" sz="4000" b="1" cap="none" dirty="0">
                <a:solidFill>
                  <a:srgbClr val="002060"/>
                </a:solidFill>
                <a:latin typeface="+mn-ea"/>
                <a:ea typeface="+mn-ea"/>
                <a:cs typeface="+mn-cs"/>
              </a:rPr>
              <a:t>？</a:t>
            </a:r>
            <a:r>
              <a:rPr lang="en-US" altLang="zh-TW" sz="4000" b="1" cap="none" dirty="0">
                <a:solidFill>
                  <a:srgbClr val="002060"/>
                </a:solidFill>
                <a:latin typeface="+mn-ea"/>
                <a:ea typeface="+mn-ea"/>
                <a:cs typeface="+mn-cs"/>
              </a:rPr>
              <a:t>(</a:t>
            </a:r>
            <a:r>
              <a:rPr lang="zh-TW" altLang="en-US" sz="4000" b="1" cap="none" dirty="0">
                <a:solidFill>
                  <a:srgbClr val="002060"/>
                </a:solidFill>
                <a:latin typeface="+mn-ea"/>
                <a:ea typeface="+mn-ea"/>
                <a:cs typeface="+mn-cs"/>
              </a:rPr>
              <a:t>兩兩討論</a:t>
            </a:r>
            <a:r>
              <a:rPr lang="en-US" altLang="zh-TW" sz="4000" b="1" cap="none" dirty="0">
                <a:solidFill>
                  <a:srgbClr val="002060"/>
                </a:solidFill>
                <a:latin typeface="+mn-ea"/>
                <a:ea typeface="+mn-ea"/>
                <a:cs typeface="+mn-cs"/>
              </a:rPr>
              <a:t>)</a:t>
            </a:r>
            <a:endParaRPr lang="zh-TW" altLang="en-US" sz="4000" b="1" dirty="0">
              <a:solidFill>
                <a:srgbClr val="002060"/>
              </a:solidFill>
              <a:latin typeface="+mn-ea"/>
              <a:ea typeface="+mn-ea"/>
            </a:endParaRPr>
          </a:p>
        </p:txBody>
      </p:sp>
      <p:sp>
        <p:nvSpPr>
          <p:cNvPr id="5" name="文字方塊 4">
            <a:extLst>
              <a:ext uri="{FF2B5EF4-FFF2-40B4-BE49-F238E27FC236}">
                <a16:creationId xmlns:a16="http://schemas.microsoft.com/office/drawing/2014/main" id="{3E0CAE5A-6764-B935-A011-BF1E6055CBF7}"/>
              </a:ext>
            </a:extLst>
          </p:cNvPr>
          <p:cNvSpPr txBox="1"/>
          <p:nvPr/>
        </p:nvSpPr>
        <p:spPr>
          <a:xfrm>
            <a:off x="1620460" y="5020369"/>
            <a:ext cx="8951079" cy="1077218"/>
          </a:xfrm>
          <a:prstGeom prst="rect">
            <a:avLst/>
          </a:prstGeom>
          <a:solidFill>
            <a:srgbClr val="FFFF00"/>
          </a:solidFill>
        </p:spPr>
        <p:txBody>
          <a:bodyPr wrap="square" rtlCol="0">
            <a:spAutoFit/>
          </a:bodyPr>
          <a:lstStyle/>
          <a:p>
            <a:pPr algn="ctr"/>
            <a:r>
              <a:rPr lang="zh-TW" altLang="en-US" sz="3200" b="1" u="sng" dirty="0">
                <a:solidFill>
                  <a:schemeClr val="bg2">
                    <a:lumMod val="10000"/>
                  </a:schemeClr>
                </a:solidFill>
              </a:rPr>
              <a:t>小美</a:t>
            </a:r>
            <a:r>
              <a:rPr lang="zh-TW" altLang="en-US" sz="3200" b="1" dirty="0">
                <a:solidFill>
                  <a:schemeClr val="bg2">
                    <a:lumMod val="10000"/>
                  </a:schemeClr>
                </a:solidFill>
              </a:rPr>
              <a:t>的</a:t>
            </a:r>
            <a:r>
              <a:rPr lang="zh-TW" altLang="en-US" sz="3200" b="1" dirty="0">
                <a:solidFill>
                  <a:schemeClr val="tx2">
                    <a:lumMod val="50000"/>
                  </a:schemeClr>
                </a:solidFill>
              </a:rPr>
              <a:t>帳號</a:t>
            </a:r>
            <a:r>
              <a:rPr lang="zh-TW" altLang="en-US" sz="3200" b="1" dirty="0">
                <a:solidFill>
                  <a:schemeClr val="bg2">
                    <a:lumMod val="10000"/>
                  </a:schemeClr>
                </a:solidFill>
                <a:latin typeface="文鼎標楷注音破音一" panose="020B0602010101010101" pitchFamily="34" charset="-120"/>
                <a:ea typeface="文鼎標楷注音破音一" panose="020B0602010101010101" pitchFamily="34" charset="-120"/>
              </a:rPr>
              <a:t>和</a:t>
            </a:r>
            <a:r>
              <a:rPr lang="zh-TW" altLang="en-US" sz="3200" b="1" dirty="0">
                <a:solidFill>
                  <a:schemeClr val="tx2">
                    <a:lumMod val="50000"/>
                  </a:schemeClr>
                </a:solidFill>
              </a:rPr>
              <a:t>密碼</a:t>
            </a:r>
            <a:r>
              <a:rPr lang="zh-TW" altLang="en-US" sz="3200" b="1" dirty="0">
                <a:solidFill>
                  <a:schemeClr val="bg2">
                    <a:lumMod val="10000"/>
                  </a:schemeClr>
                </a:solidFill>
              </a:rPr>
              <a:t>沒有</a:t>
            </a:r>
            <a:r>
              <a:rPr lang="zh-TW" altLang="en-US" sz="3200" b="1" dirty="0">
                <a:solidFill>
                  <a:schemeClr val="tx2">
                    <a:lumMod val="50000"/>
                  </a:schemeClr>
                </a:solidFill>
              </a:rPr>
              <a:t>保管</a:t>
            </a:r>
            <a:r>
              <a:rPr lang="zh-TW" altLang="en-US" sz="3200" b="1" dirty="0">
                <a:solidFill>
                  <a:srgbClr val="002060"/>
                </a:solidFill>
              </a:rPr>
              <a:t>好，</a:t>
            </a:r>
            <a:endParaRPr lang="en-US" altLang="zh-TW" sz="3200" b="1" dirty="0">
              <a:solidFill>
                <a:srgbClr val="002060"/>
              </a:solidFill>
            </a:endParaRPr>
          </a:p>
          <a:p>
            <a:pPr algn="ctr"/>
            <a:r>
              <a:rPr lang="zh-TW" altLang="en-US" sz="3200" b="1" dirty="0">
                <a:solidFill>
                  <a:schemeClr val="bg2">
                    <a:lumMod val="10000"/>
                  </a:schemeClr>
                </a:solidFill>
              </a:rPr>
              <a:t>被</a:t>
            </a:r>
            <a:r>
              <a:rPr lang="zh-TW" altLang="en-US" sz="3200" b="1" u="sng" dirty="0">
                <a:solidFill>
                  <a:schemeClr val="bg2">
                    <a:lumMod val="10000"/>
                  </a:schemeClr>
                </a:solidFill>
              </a:rPr>
              <a:t>小明</a:t>
            </a:r>
            <a:r>
              <a:rPr lang="zh-TW" altLang="en-US" sz="3200" b="1" dirty="0">
                <a:solidFill>
                  <a:schemeClr val="tx2">
                    <a:lumMod val="50000"/>
                  </a:schemeClr>
                </a:solidFill>
              </a:rPr>
              <a:t>冒用</a:t>
            </a:r>
            <a:r>
              <a:rPr lang="zh-TW" altLang="en-US" sz="3200" b="1" dirty="0">
                <a:solidFill>
                  <a:schemeClr val="bg2">
                    <a:lumMod val="10000"/>
                  </a:schemeClr>
                </a:solidFill>
              </a:rPr>
              <a:t>，公告</a:t>
            </a:r>
            <a:r>
              <a:rPr lang="zh-TW" altLang="en-US" sz="3200" b="1" dirty="0">
                <a:solidFill>
                  <a:schemeClr val="bg2">
                    <a:lumMod val="10000"/>
                  </a:schemeClr>
                </a:solidFill>
                <a:latin typeface="文鼎標楷注音破音一" panose="020B0602010101010101" pitchFamily="34" charset="-120"/>
                <a:ea typeface="文鼎標楷注音破音一" panose="020B0602010101010101" pitchFamily="34" charset="-120"/>
              </a:rPr>
              <a:t>不</a:t>
            </a:r>
            <a:r>
              <a:rPr lang="zh-TW" altLang="en-US" sz="3200" b="1" dirty="0">
                <a:solidFill>
                  <a:schemeClr val="bg2">
                    <a:lumMod val="10000"/>
                  </a:schemeClr>
                </a:solidFill>
              </a:rPr>
              <a:t>實消息</a:t>
            </a:r>
            <a:endParaRPr lang="zh-TW" altLang="en-US" sz="3200" dirty="0"/>
          </a:p>
        </p:txBody>
      </p:sp>
      <p:pic>
        <p:nvPicPr>
          <p:cNvPr id="9" name="圖片 8" descr="膝上型電腦在有背包和書籍的書桌上">
            <a:extLst>
              <a:ext uri="{FF2B5EF4-FFF2-40B4-BE49-F238E27FC236}">
                <a16:creationId xmlns:a16="http://schemas.microsoft.com/office/drawing/2014/main" id="{93E8D369-9262-5971-6705-9BE72F94B7BE}"/>
              </a:ext>
            </a:extLst>
          </p:cNvPr>
          <p:cNvPicPr>
            <a:picLocks noChangeAspect="1"/>
          </p:cNvPicPr>
          <p:nvPr/>
        </p:nvPicPr>
        <p:blipFill rotWithShape="1">
          <a:blip r:embed="rId3" cstate="screen">
            <a:extLst>
              <a:ext uri="{BEBA8EAE-BF5A-486C-A8C5-ECC9F3942E4B}">
                <a14:imgProps xmlns:a14="http://schemas.microsoft.com/office/drawing/2010/main">
                  <a14:imgLayer r:embed="rId4">
                    <a14:imgEffect>
                      <a14:backgroundRemoval t="8534" b="95582" l="9973" r="92148">
                        <a14:foregroundMark x1="24819" y1="65663" x2="28069" y2="87701"/>
                        <a14:foregroundMark x1="28069" y1="87701" x2="28159" y2="67018"/>
                        <a14:foregroundMark x1="66020" y1="58183" x2="68231" y2="64307"/>
                        <a14:foregroundMark x1="75496" y1="57530" x2="72157" y2="64307"/>
                        <a14:foregroundMark x1="68818" y1="75201" x2="67690" y2="95582"/>
                        <a14:foregroundMark x1="83800" y1="68424" x2="84386" y2="81325"/>
                        <a14:foregroundMark x1="91065" y1="53464" x2="88809" y2="59588"/>
                        <a14:foregroundMark x1="84928" y1="36446" x2="83800" y2="47992"/>
                        <a14:foregroundMark x1="18141" y1="35793" x2="17599" y2="65010"/>
                        <a14:foregroundMark x1="43186" y1="57530" x2="39305" y2="90161"/>
                        <a14:foregroundMark x1="36507" y1="91516" x2="33755" y2="82681"/>
                        <a14:foregroundMark x1="35966" y1="84036" x2="35424" y2="78614"/>
                        <a14:foregroundMark x1="17058" y1="30321" x2="17058" y2="35090"/>
                        <a14:foregroundMark x1="20397" y1="37801" x2="22608" y2="36446"/>
                        <a14:foregroundMark x1="20397" y1="41918" x2="40975" y2="63655"/>
                        <a14:foregroundMark x1="54332" y1="60241" x2="49323" y2="78614"/>
                        <a14:foregroundMark x1="68231" y1="75201" x2="68231" y2="73143"/>
                        <a14:foregroundMark x1="81588" y1="66365" x2="85469" y2="69779"/>
                        <a14:foregroundMark x1="83800" y1="67018" x2="83258" y2="63655"/>
                        <a14:foregroundMark x1="53204" y1="11998" x2="59341" y2="8584"/>
                        <a14:foregroundMark x1="23736" y1="48695" x2="30415" y2="54116"/>
                        <a14:foregroundMark x1="41516" y1="75853" x2="40433" y2="86094"/>
                        <a14:foregroundMark x1="42644" y1="60944" x2="42644" y2="52761"/>
                        <a14:foregroundMark x1="24278" y1="50050" x2="20939" y2="43926"/>
                        <a14:foregroundMark x1="15388" y1="81978" x2="19269" y2="94930"/>
                        <a14:foregroundMark x1="59883" y1="60241" x2="63222" y2="67018"/>
                        <a14:foregroundMark x1="90478" y1="56175" x2="92148" y2="47992"/>
                        <a14:foregroundMark x1="21480" y1="68424" x2="23736" y2="80622"/>
                        <a14:foregroundMark x1="17599" y1="77259" x2="20397" y2="90813"/>
                        <a14:foregroundMark x1="27076" y1="83333" x2="22608" y2="69076"/>
                      </a14:backgroundRemoval>
                    </a14:imgEffect>
                  </a14:imgLayer>
                </a14:imgProps>
              </a:ext>
              <a:ext uri="{28A0092B-C50C-407E-A947-70E740481C1C}">
                <a14:useLocalDpi xmlns:a14="http://schemas.microsoft.com/office/drawing/2010/main"/>
              </a:ext>
            </a:extLst>
          </a:blip>
          <a:srcRect/>
          <a:stretch/>
        </p:blipFill>
        <p:spPr>
          <a:xfrm>
            <a:off x="7786477" y="1973863"/>
            <a:ext cx="3500064" cy="2693671"/>
          </a:xfrm>
          <a:prstGeom prst="rect">
            <a:avLst/>
          </a:prstGeom>
        </p:spPr>
      </p:pic>
    </p:spTree>
    <p:extLst>
      <p:ext uri="{BB962C8B-B14F-4D97-AF65-F5344CB8AC3E}">
        <p14:creationId xmlns:p14="http://schemas.microsoft.com/office/powerpoint/2010/main" val="22045368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標題 1">
            <a:extLst>
              <a:ext uri="{FF2B5EF4-FFF2-40B4-BE49-F238E27FC236}">
                <a16:creationId xmlns:a16="http://schemas.microsoft.com/office/drawing/2014/main" id="{B713C938-554C-B72F-EE06-0F1A9BF96EBF}"/>
              </a:ext>
            </a:extLst>
          </p:cNvPr>
          <p:cNvSpPr txBox="1">
            <a:spLocks/>
          </p:cNvSpPr>
          <p:nvPr/>
        </p:nvSpPr>
        <p:spPr>
          <a:xfrm>
            <a:off x="799988" y="2151215"/>
            <a:ext cx="6278086" cy="2699319"/>
          </a:xfrm>
          <a:prstGeom prst="rect">
            <a:avLst/>
          </a:prstGeom>
          <a:effectLst/>
        </p:spPr>
        <p:txBody>
          <a:bodyPr vert="horz" lIns="91440" tIns="45720" rIns="91440" bIns="45720" rtlCol="0" anchor="ctr">
            <a:noAutofit/>
          </a:bodyPr>
          <a:lstStyle>
            <a:lvl1pPr algn="l" defTabSz="457200" rtl="0" eaLnBrk="1" latinLnBrk="0" hangingPunct="1">
              <a:spcBef>
                <a:spcPct val="0"/>
              </a:spcBef>
              <a:buNone/>
              <a:defRPr sz="3600" kern="1200" cap="all">
                <a:ln w="3175" cmpd="sng">
                  <a:noFill/>
                </a:ln>
                <a:solidFill>
                  <a:schemeClr val="tx1"/>
                </a:solidFill>
                <a:effectLst/>
                <a:latin typeface="文鼎標楷注音" panose="020B0602010101010101" pitchFamily="34" charset="-120"/>
                <a:ea typeface="文鼎標楷注音" panose="020B0602010101010101" pitchFamily="34" charset="-120"/>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spcAft>
                <a:spcPts val="600"/>
              </a:spcAft>
            </a:pPr>
            <a:r>
              <a:rPr lang="zh-TW" altLang="en-US" sz="2800" u="sng" dirty="0">
                <a:solidFill>
                  <a:srgbClr val="000000"/>
                </a:solidFill>
              </a:rPr>
              <a:t>小華</a:t>
            </a:r>
            <a:r>
              <a:rPr lang="zh-TW" altLang="en-US" sz="2800" dirty="0">
                <a:solidFill>
                  <a:srgbClr val="000000"/>
                </a:solidFill>
              </a:rPr>
              <a:t>很會玩線上尋寶遊戲，有個玩家要跟她交換寶物，</a:t>
            </a:r>
            <a:r>
              <a:rPr lang="zh-TW" altLang="en-US" sz="2800" u="sng" dirty="0">
                <a:solidFill>
                  <a:srgbClr val="000000"/>
                </a:solidFill>
              </a:rPr>
              <a:t>小華</a:t>
            </a:r>
            <a:r>
              <a:rPr lang="zh-TW" altLang="en-US" sz="2800" dirty="0">
                <a:solidFill>
                  <a:srgbClr val="000000"/>
                </a:solidFill>
              </a:rPr>
              <a:t>很開心，就把寶物轉給對方。結果</a:t>
            </a:r>
            <a:r>
              <a:rPr lang="zh-TW" altLang="en-US" sz="2800" dirty="0">
                <a:solidFill>
                  <a:srgbClr val="000000"/>
                </a:solidFill>
                <a:latin typeface="文鼎標楷注音破音二" panose="020B0602010101010101" pitchFamily="34" charset="-120"/>
                <a:ea typeface="文鼎標楷注音破音二" panose="020B0602010101010101" pitchFamily="34" charset="-120"/>
              </a:rPr>
              <a:t>一</a:t>
            </a:r>
            <a:r>
              <a:rPr lang="zh-TW" altLang="en-US" sz="2800" dirty="0">
                <a:solidFill>
                  <a:srgbClr val="000000"/>
                </a:solidFill>
              </a:rPr>
              <a:t>直沒有收到對方的</a:t>
            </a:r>
            <a:r>
              <a:rPr lang="zh-TW" altLang="en-US" sz="2800" dirty="0">
                <a:solidFill>
                  <a:srgbClr val="000000"/>
                </a:solidFill>
                <a:latin typeface="+mn-ea"/>
                <a:ea typeface="+mn-ea"/>
              </a:rPr>
              <a:t>寶物</a:t>
            </a:r>
            <a:r>
              <a:rPr lang="zh-TW" altLang="en-US" sz="2800" dirty="0">
                <a:solidFill>
                  <a:srgbClr val="000000"/>
                </a:solidFill>
              </a:rPr>
              <a:t>，才知道被騙了</a:t>
            </a:r>
            <a:r>
              <a:rPr lang="zh-TW" altLang="en-US" sz="3200" dirty="0">
                <a:solidFill>
                  <a:srgbClr val="000000"/>
                </a:solidFill>
              </a:rPr>
              <a:t>。</a:t>
            </a:r>
          </a:p>
        </p:txBody>
      </p:sp>
      <p:sp>
        <p:nvSpPr>
          <p:cNvPr id="2" name="標題 1">
            <a:extLst>
              <a:ext uri="{FF2B5EF4-FFF2-40B4-BE49-F238E27FC236}">
                <a16:creationId xmlns:a16="http://schemas.microsoft.com/office/drawing/2014/main" id="{0CB766E1-1E90-9CEB-3191-48E2250755AC}"/>
              </a:ext>
            </a:extLst>
          </p:cNvPr>
          <p:cNvSpPr txBox="1">
            <a:spLocks/>
          </p:cNvSpPr>
          <p:nvPr/>
        </p:nvSpPr>
        <p:spPr>
          <a:xfrm>
            <a:off x="471488" y="553837"/>
            <a:ext cx="10911383" cy="1483686"/>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3600" kern="1200" cap="all" baseline="0">
                <a:solidFill>
                  <a:schemeClr val="tx1"/>
                </a:solidFill>
                <a:latin typeface="+mj-lt"/>
                <a:ea typeface="+mj-ea"/>
                <a:cs typeface="+mj-cs"/>
              </a:defRPr>
            </a:lvl1pPr>
          </a:lstStyle>
          <a:p>
            <a:pPr>
              <a:spcBef>
                <a:spcPts val="600"/>
              </a:spcBef>
            </a:pPr>
            <a:r>
              <a:rPr lang="en-US" altLang="zh-TW" sz="4400" b="1" cap="none" dirty="0">
                <a:solidFill>
                  <a:srgbClr val="002060"/>
                </a:solidFill>
                <a:latin typeface="微軟正黑體" panose="020B0604030504040204" pitchFamily="34" charset="-120"/>
              </a:rPr>
              <a:t>2. </a:t>
            </a:r>
            <a:r>
              <a:rPr lang="zh-TW" altLang="en-US" sz="4400" b="1" u="sng" cap="none" dirty="0">
                <a:solidFill>
                  <a:srgbClr val="002060"/>
                </a:solidFill>
                <a:latin typeface="微軟正黑體" panose="020B0604030504040204" pitchFamily="34" charset="-120"/>
                <a:cs typeface="+mn-cs"/>
              </a:rPr>
              <a:t>小華</a:t>
            </a:r>
            <a:r>
              <a:rPr lang="zh-TW" altLang="en-US" sz="4400" b="1" cap="none" dirty="0">
                <a:solidFill>
                  <a:srgbClr val="002060"/>
                </a:solidFill>
                <a:latin typeface="微軟正黑體" panose="020B0604030504040204" pitchFamily="34" charset="-120"/>
                <a:cs typeface="+mn-cs"/>
              </a:rPr>
              <a:t>的</a:t>
            </a:r>
            <a:r>
              <a:rPr lang="zh-TW" altLang="en-US" sz="4400" b="1" cap="none" dirty="0">
                <a:solidFill>
                  <a:srgbClr val="002060"/>
                </a:solidFill>
                <a:latin typeface="文鼎標楷注音破音三" panose="020B0602010101010101" pitchFamily="34" charset="-120"/>
                <a:ea typeface="文鼎標楷注音破音三" panose="020B0602010101010101" pitchFamily="34" charset="-120"/>
                <a:cs typeface="+mn-cs"/>
              </a:rPr>
              <a:t>什</a:t>
            </a:r>
            <a:r>
              <a:rPr lang="zh-TW" altLang="en-US" sz="4400" b="1" cap="none" dirty="0">
                <a:solidFill>
                  <a:srgbClr val="002060"/>
                </a:solidFill>
                <a:latin typeface="文鼎標楷注音破音一" panose="020B0602010101010101" pitchFamily="34" charset="-120"/>
                <a:ea typeface="文鼎標楷注音破音一" panose="020B0602010101010101" pitchFamily="34" charset="-120"/>
                <a:cs typeface="+mn-cs"/>
              </a:rPr>
              <a:t>麼</a:t>
            </a:r>
            <a:r>
              <a:rPr kumimoji="0" lang="zh-TW" altLang="en-US" sz="4400" b="1" i="0" u="none" strike="noStrike" kern="1200" cap="none" spc="0" normalizeH="0" baseline="0" noProof="0" dirty="0">
                <a:ln>
                  <a:noFill/>
                </a:ln>
                <a:solidFill>
                  <a:srgbClr val="82FFFF">
                    <a:lumMod val="50000"/>
                  </a:srgbClr>
                </a:solidFill>
                <a:effectLst/>
                <a:uLnTx/>
                <a:uFillTx/>
                <a:latin typeface="文鼎標楷注音破音一" panose="020B0602010101010101" pitchFamily="34" charset="-120"/>
                <a:ea typeface="文鼎標楷注音破音一" panose="020B0602010101010101" pitchFamily="34" charset="-120"/>
                <a:cs typeface="+mn-cs"/>
              </a:rPr>
              <a:t>個</a:t>
            </a:r>
            <a:r>
              <a:rPr kumimoji="0" lang="zh-TW" altLang="en-US" sz="4400" b="1" i="0" u="none" strike="noStrike" kern="1200" cap="none" spc="0" normalizeH="0" baseline="0" noProof="0" dirty="0">
                <a:ln>
                  <a:noFill/>
                </a:ln>
                <a:solidFill>
                  <a:srgbClr val="82FFFF">
                    <a:lumMod val="50000"/>
                  </a:srgbClr>
                </a:solidFill>
                <a:effectLst/>
                <a:uLnTx/>
                <a:uFillTx/>
                <a:latin typeface="文鼎標楷注音"/>
                <a:ea typeface="文鼎標楷注音"/>
                <a:cs typeface="+mn-cs"/>
              </a:rPr>
              <a:t>人資料</a:t>
            </a:r>
            <a:r>
              <a:rPr lang="zh-TW" altLang="en-US" sz="4400" b="1" cap="none" dirty="0">
                <a:solidFill>
                  <a:srgbClr val="002060"/>
                </a:solidFill>
                <a:latin typeface="微軟正黑體" panose="020B0604030504040204" pitchFamily="34" charset="-120"/>
                <a:cs typeface="+mn-cs"/>
              </a:rPr>
              <a:t>外流？</a:t>
            </a:r>
            <a:endParaRPr lang="en-US" altLang="zh-TW" sz="4400" b="1" cap="none" dirty="0">
              <a:solidFill>
                <a:srgbClr val="002060"/>
              </a:solidFill>
              <a:latin typeface="微軟正黑體" panose="020B0604030504040204" pitchFamily="34" charset="-120"/>
              <a:cs typeface="+mn-cs"/>
            </a:endParaRPr>
          </a:p>
          <a:p>
            <a:pPr>
              <a:spcBef>
                <a:spcPts val="600"/>
              </a:spcBef>
            </a:pPr>
            <a:r>
              <a:rPr kumimoji="0" lang="en-US" altLang="zh-TW" sz="4400" b="1" i="0" u="none" strike="noStrike" kern="1200" cap="none" spc="0" normalizeH="0" baseline="0" noProof="0" dirty="0">
                <a:ln>
                  <a:noFill/>
                </a:ln>
                <a:solidFill>
                  <a:srgbClr val="002060"/>
                </a:solidFill>
                <a:effectLst/>
                <a:uLnTx/>
                <a:uFillTx/>
                <a:latin typeface="微軟正黑體" panose="020B0604030504040204" pitchFamily="34" charset="-120"/>
                <a:ea typeface="文鼎標楷注音"/>
                <a:cs typeface="+mn-cs"/>
              </a:rPr>
              <a:t>    </a:t>
            </a:r>
            <a:r>
              <a:rPr kumimoji="0" lang="zh-TW" altLang="en-US" sz="4000" b="1" i="0" u="none" strike="noStrike" kern="1200" cap="none" spc="0" normalizeH="0" baseline="0" noProof="0" dirty="0">
                <a:ln>
                  <a:noFill/>
                </a:ln>
                <a:solidFill>
                  <a:srgbClr val="002060"/>
                </a:solidFill>
                <a:effectLst/>
                <a:uLnTx/>
                <a:uFillTx/>
                <a:latin typeface="文鼎標楷注音"/>
                <a:ea typeface="文鼎標楷注音"/>
                <a:cs typeface="+mn-cs"/>
              </a:rPr>
              <a:t>造成</a:t>
            </a:r>
            <a:r>
              <a:rPr kumimoji="0" lang="zh-TW" altLang="en-US" sz="4000" b="1" i="0" u="none" strike="noStrike" kern="1200" cap="none" spc="0" normalizeH="0" baseline="0" noProof="0" dirty="0">
                <a:ln>
                  <a:noFill/>
                </a:ln>
                <a:solidFill>
                  <a:srgbClr val="002060"/>
                </a:solidFill>
                <a:effectLst/>
                <a:uLnTx/>
                <a:uFillTx/>
                <a:latin typeface="文鼎標楷注音破音三" panose="020B0602010101010101" pitchFamily="34" charset="-120"/>
                <a:ea typeface="文鼎標楷注音破音三" panose="020B0602010101010101" pitchFamily="34" charset="-120"/>
                <a:cs typeface="+mn-cs"/>
              </a:rPr>
              <a:t>什</a:t>
            </a:r>
            <a:r>
              <a:rPr kumimoji="0" lang="zh-TW" altLang="en-US" sz="4000" b="1" i="0" u="none" strike="noStrike" kern="1200" cap="none" spc="0" normalizeH="0" baseline="0" noProof="0" dirty="0">
                <a:ln>
                  <a:noFill/>
                </a:ln>
                <a:solidFill>
                  <a:srgbClr val="002060"/>
                </a:solidFill>
                <a:effectLst/>
                <a:uLnTx/>
                <a:uFillTx/>
                <a:latin typeface="文鼎標楷注音破音一" panose="020B0602010101010101" pitchFamily="34" charset="-120"/>
                <a:ea typeface="文鼎標楷注音破音一" panose="020B0602010101010101" pitchFamily="34" charset="-120"/>
                <a:cs typeface="+mn-cs"/>
              </a:rPr>
              <a:t>麼</a:t>
            </a:r>
            <a:r>
              <a:rPr kumimoji="0" lang="zh-TW" altLang="en-US" sz="4000" b="1" i="0" u="none" strike="noStrike" kern="1200" cap="none" spc="0" normalizeH="0" baseline="0" noProof="0" dirty="0">
                <a:ln>
                  <a:noFill/>
                </a:ln>
                <a:solidFill>
                  <a:srgbClr val="82FFFF">
                    <a:lumMod val="50000"/>
                  </a:srgbClr>
                </a:solidFill>
                <a:effectLst/>
                <a:uLnTx/>
                <a:uFillTx/>
                <a:latin typeface="文鼎標楷注音"/>
                <a:ea typeface="文鼎標楷注音"/>
                <a:cs typeface="+mn-cs"/>
              </a:rPr>
              <a:t>危險</a:t>
            </a:r>
            <a:r>
              <a:rPr kumimoji="0" lang="zh-TW" altLang="en-US" sz="4000" b="1" i="0" u="none" strike="noStrike" kern="1200" cap="none" spc="0" normalizeH="0" baseline="0" noProof="0" dirty="0">
                <a:ln>
                  <a:noFill/>
                </a:ln>
                <a:solidFill>
                  <a:srgbClr val="002060"/>
                </a:solidFill>
                <a:effectLst/>
                <a:uLnTx/>
                <a:uFillTx/>
                <a:latin typeface="文鼎標楷注音"/>
                <a:ea typeface="文鼎標楷注音"/>
                <a:cs typeface="+mn-cs"/>
              </a:rPr>
              <a:t>？</a:t>
            </a:r>
            <a:r>
              <a:rPr kumimoji="0" lang="en-US" altLang="zh-TW" sz="4000" b="1" i="0" u="none" strike="noStrike" kern="1200" cap="none" spc="0" normalizeH="0" baseline="0" noProof="0" dirty="0">
                <a:ln>
                  <a:noFill/>
                </a:ln>
                <a:solidFill>
                  <a:srgbClr val="002060"/>
                </a:solidFill>
                <a:effectLst/>
                <a:uLnTx/>
                <a:uFillTx/>
                <a:latin typeface="文鼎標楷注音"/>
                <a:ea typeface="文鼎標楷注音"/>
                <a:cs typeface="+mn-cs"/>
              </a:rPr>
              <a:t>(</a:t>
            </a:r>
            <a:r>
              <a:rPr kumimoji="0" lang="zh-TW" altLang="en-US" sz="4000" b="1" i="0" u="none" strike="noStrike" kern="1200" cap="none" spc="0" normalizeH="0" baseline="0" noProof="0" dirty="0">
                <a:ln>
                  <a:noFill/>
                </a:ln>
                <a:solidFill>
                  <a:srgbClr val="002060"/>
                </a:solidFill>
                <a:effectLst/>
                <a:uLnTx/>
                <a:uFillTx/>
                <a:latin typeface="文鼎標楷注音"/>
                <a:ea typeface="文鼎標楷注音"/>
                <a:cs typeface="+mn-cs"/>
              </a:rPr>
              <a:t>兩兩討論</a:t>
            </a:r>
            <a:r>
              <a:rPr kumimoji="0" lang="en-US" altLang="zh-TW" sz="4000" b="1" i="0" u="none" strike="noStrike" kern="1200" cap="none" spc="0" normalizeH="0" baseline="0" noProof="0" dirty="0">
                <a:ln>
                  <a:noFill/>
                </a:ln>
                <a:solidFill>
                  <a:srgbClr val="002060"/>
                </a:solidFill>
                <a:effectLst/>
                <a:uLnTx/>
                <a:uFillTx/>
                <a:latin typeface="文鼎標楷注音"/>
                <a:ea typeface="文鼎標楷注音"/>
                <a:cs typeface="+mn-cs"/>
              </a:rPr>
              <a:t>)</a:t>
            </a:r>
            <a:endParaRPr lang="zh-TW" altLang="en-US" sz="4400" b="1" dirty="0">
              <a:solidFill>
                <a:srgbClr val="002060"/>
              </a:solidFill>
              <a:latin typeface="文鼎標楷注音破音一" panose="020B0602010101010101" pitchFamily="34" charset="-120"/>
              <a:ea typeface="文鼎標楷注音破音一" panose="020B0602010101010101" pitchFamily="34" charset="-120"/>
            </a:endParaRPr>
          </a:p>
        </p:txBody>
      </p:sp>
      <p:sp>
        <p:nvSpPr>
          <p:cNvPr id="3" name="文字方塊 2">
            <a:extLst>
              <a:ext uri="{FF2B5EF4-FFF2-40B4-BE49-F238E27FC236}">
                <a16:creationId xmlns:a16="http://schemas.microsoft.com/office/drawing/2014/main" id="{3F3E16F1-2459-8953-6487-AEC49D5E84DD}"/>
              </a:ext>
            </a:extLst>
          </p:cNvPr>
          <p:cNvSpPr txBox="1"/>
          <p:nvPr/>
        </p:nvSpPr>
        <p:spPr>
          <a:xfrm>
            <a:off x="721357" y="5400649"/>
            <a:ext cx="10749285" cy="646331"/>
          </a:xfrm>
          <a:prstGeom prst="rect">
            <a:avLst/>
          </a:prstGeom>
          <a:noFill/>
        </p:spPr>
        <p:txBody>
          <a:bodyPr wrap="square" rtlCol="0">
            <a:spAutoFit/>
          </a:bodyPr>
          <a:lstStyle/>
          <a:p>
            <a:r>
              <a:rPr lang="zh-TW" altLang="en-US" sz="3600" b="1" u="sng" dirty="0">
                <a:solidFill>
                  <a:schemeClr val="bg2">
                    <a:lumMod val="10000"/>
                  </a:schemeClr>
                </a:solidFill>
                <a:highlight>
                  <a:srgbClr val="FFFF00"/>
                </a:highlight>
                <a:latin typeface="+mn-ea"/>
              </a:rPr>
              <a:t>小華</a:t>
            </a:r>
            <a:r>
              <a:rPr lang="zh-TW" altLang="en-US" sz="3600" b="1" dirty="0">
                <a:solidFill>
                  <a:schemeClr val="bg2">
                    <a:lumMod val="10000"/>
                  </a:schemeClr>
                </a:solidFill>
                <a:highlight>
                  <a:srgbClr val="FFFF00"/>
                </a:highlight>
                <a:latin typeface="+mn-ea"/>
              </a:rPr>
              <a:t>的</a:t>
            </a:r>
            <a:r>
              <a:rPr lang="zh-TW" altLang="en-US" sz="3600" b="1" dirty="0">
                <a:solidFill>
                  <a:schemeClr val="tx2">
                    <a:lumMod val="50000"/>
                  </a:schemeClr>
                </a:solidFill>
                <a:highlight>
                  <a:srgbClr val="FFFF00"/>
                </a:highlight>
                <a:latin typeface="文鼎標楷注音破音一" panose="020B0602010101010101" pitchFamily="34" charset="-120"/>
                <a:ea typeface="文鼎標楷注音破音一" panose="020B0602010101010101" pitchFamily="34" charset="-120"/>
              </a:rPr>
              <a:t>興</a:t>
            </a:r>
            <a:r>
              <a:rPr lang="zh-TW" altLang="en-US" sz="3600" b="1" dirty="0">
                <a:solidFill>
                  <a:schemeClr val="tx2">
                    <a:lumMod val="50000"/>
                  </a:schemeClr>
                </a:solidFill>
                <a:highlight>
                  <a:srgbClr val="FFFF00"/>
                </a:highlight>
              </a:rPr>
              <a:t>趣</a:t>
            </a:r>
            <a:r>
              <a:rPr lang="zh-TW" altLang="en-US" sz="3600" b="1" dirty="0">
                <a:solidFill>
                  <a:schemeClr val="bg2">
                    <a:lumMod val="10000"/>
                  </a:schemeClr>
                </a:solidFill>
                <a:highlight>
                  <a:srgbClr val="FFFF00"/>
                </a:highlight>
              </a:rPr>
              <a:t>、</a:t>
            </a:r>
            <a:r>
              <a:rPr lang="zh-TW" altLang="en-US" sz="3600" b="1" dirty="0">
                <a:solidFill>
                  <a:schemeClr val="tx2">
                    <a:lumMod val="50000"/>
                  </a:schemeClr>
                </a:solidFill>
                <a:highlight>
                  <a:srgbClr val="FFFF00"/>
                </a:highlight>
              </a:rPr>
              <a:t>喜</a:t>
            </a:r>
            <a:r>
              <a:rPr lang="zh-TW" altLang="en-US" sz="3600" b="1" dirty="0">
                <a:solidFill>
                  <a:schemeClr val="tx2">
                    <a:lumMod val="50000"/>
                  </a:schemeClr>
                </a:solidFill>
                <a:highlight>
                  <a:srgbClr val="FFFF00"/>
                </a:highlight>
                <a:latin typeface="文鼎標楷注音破音一" panose="020B0602010101010101" pitchFamily="34" charset="-120"/>
                <a:ea typeface="文鼎標楷注音破音一" panose="020B0602010101010101" pitchFamily="34" charset="-120"/>
              </a:rPr>
              <a:t>好</a:t>
            </a:r>
            <a:r>
              <a:rPr lang="zh-TW" altLang="en-US" sz="3600" b="1" dirty="0">
                <a:solidFill>
                  <a:srgbClr val="002060"/>
                </a:solidFill>
                <a:highlight>
                  <a:srgbClr val="FFFF00"/>
                </a:highlight>
              </a:rPr>
              <a:t>被壞人用來</a:t>
            </a:r>
            <a:r>
              <a:rPr lang="zh-TW" altLang="en-US" sz="3600" b="1" dirty="0">
                <a:solidFill>
                  <a:schemeClr val="tx2">
                    <a:lumMod val="50000"/>
                  </a:schemeClr>
                </a:solidFill>
                <a:highlight>
                  <a:srgbClr val="FFFF00"/>
                </a:highlight>
              </a:rPr>
              <a:t>詐騙！</a:t>
            </a:r>
          </a:p>
        </p:txBody>
      </p:sp>
      <p:pic>
        <p:nvPicPr>
          <p:cNvPr id="7" name="圖片 6" descr="一張含有 文字, 美工圖案 的圖片">
            <a:extLst>
              <a:ext uri="{FF2B5EF4-FFF2-40B4-BE49-F238E27FC236}">
                <a16:creationId xmlns:a16="http://schemas.microsoft.com/office/drawing/2014/main" id="{AB62A72D-5A6F-CADB-109B-191A4B2C831F}"/>
              </a:ext>
            </a:extLst>
          </p:cNvPr>
          <p:cNvPicPr>
            <a:picLocks noChangeAspect="1"/>
          </p:cNvPicPr>
          <p:nvPr/>
        </p:nvPicPr>
        <p:blipFill>
          <a:blip r:embed="rId3">
            <a:extLst>
              <a:ext uri="{837473B0-CC2E-450A-ABE3-18F120FF3D39}">
                <a1611:picAttrSrcUrl xmlns="" xmlns:a1611="http://schemas.microsoft.com/office/drawing/2016/11/main" r:id="rId4"/>
              </a:ext>
            </a:extLst>
          </a:blip>
          <a:stretch>
            <a:fillRect/>
          </a:stretch>
        </p:blipFill>
        <p:spPr>
          <a:xfrm>
            <a:off x="7429859" y="2284466"/>
            <a:ext cx="3705040" cy="2175377"/>
          </a:xfrm>
          <a:prstGeom prst="rect">
            <a:avLst/>
          </a:prstGeom>
        </p:spPr>
      </p:pic>
      <p:sp>
        <p:nvSpPr>
          <p:cNvPr id="5" name="文字方塊 4">
            <a:extLst>
              <a:ext uri="{FF2B5EF4-FFF2-40B4-BE49-F238E27FC236}">
                <a16:creationId xmlns:a16="http://schemas.microsoft.com/office/drawing/2014/main" id="{11F55121-CB79-D209-0069-A1244691E692}"/>
              </a:ext>
            </a:extLst>
          </p:cNvPr>
          <p:cNvSpPr txBox="1"/>
          <p:nvPr/>
        </p:nvSpPr>
        <p:spPr>
          <a:xfrm>
            <a:off x="7078074" y="4573535"/>
            <a:ext cx="4698608" cy="276999"/>
          </a:xfrm>
          <a:prstGeom prst="rect">
            <a:avLst/>
          </a:prstGeom>
          <a:noFill/>
        </p:spPr>
        <p:txBody>
          <a:bodyPr wrap="square" rtlCol="0">
            <a:spAutoFit/>
          </a:bodyPr>
          <a:lstStyle/>
          <a:p>
            <a:r>
              <a:rPr lang="zh-TW" altLang="en-US" sz="1200" dirty="0">
                <a:solidFill>
                  <a:schemeClr val="bg2">
                    <a:lumMod val="10000"/>
                  </a:schemeClr>
                </a:solidFill>
                <a:latin typeface="標楷體" panose="03000509000000000000" pitchFamily="65" charset="-120"/>
                <a:ea typeface="標楷體" panose="03000509000000000000" pitchFamily="65" charset="-120"/>
              </a:rPr>
              <a:t>資料來源：</a:t>
            </a:r>
            <a:r>
              <a:rPr lang="en-US" altLang="zh-TW" sz="1200" dirty="0">
                <a:solidFill>
                  <a:schemeClr val="bg2">
                    <a:lumMod val="10000"/>
                  </a:schemeClr>
                </a:solidFill>
              </a:rPr>
              <a:t>https://o66231293.blogspot.com/2016/09/blog-post_27.htm</a:t>
            </a:r>
            <a:endParaRPr lang="zh-TW" altLang="en-US" sz="1200" dirty="0">
              <a:solidFill>
                <a:schemeClr val="bg2">
                  <a:lumMod val="10000"/>
                </a:schemeClr>
              </a:solidFill>
            </a:endParaRPr>
          </a:p>
        </p:txBody>
      </p:sp>
    </p:spTree>
    <p:extLst>
      <p:ext uri="{BB962C8B-B14F-4D97-AF65-F5344CB8AC3E}">
        <p14:creationId xmlns:p14="http://schemas.microsoft.com/office/powerpoint/2010/main" val="28619746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C5505FC0-2DFB-EE69-6162-EECEF9129192}"/>
              </a:ext>
            </a:extLst>
          </p:cNvPr>
          <p:cNvSpPr txBox="1">
            <a:spLocks/>
          </p:cNvSpPr>
          <p:nvPr/>
        </p:nvSpPr>
        <p:spPr>
          <a:xfrm>
            <a:off x="547862" y="548780"/>
            <a:ext cx="10955290" cy="123607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3600" kern="1200" cap="all" baseline="0">
                <a:solidFill>
                  <a:schemeClr val="tx1"/>
                </a:solidFill>
                <a:latin typeface="+mj-lt"/>
                <a:ea typeface="+mj-ea"/>
                <a:cs typeface="+mj-cs"/>
              </a:defRPr>
            </a:lvl1pPr>
          </a:lstStyle>
          <a:p>
            <a:pPr>
              <a:spcBef>
                <a:spcPts val="600"/>
              </a:spcBef>
            </a:pPr>
            <a:r>
              <a:rPr lang="en-US" altLang="zh-TW" sz="4400" b="1" cap="none" dirty="0">
                <a:solidFill>
                  <a:srgbClr val="002060"/>
                </a:solidFill>
                <a:latin typeface="微軟正黑體" panose="020B0604030504040204" pitchFamily="34" charset="-120"/>
                <a:cs typeface="+mn-cs"/>
              </a:rPr>
              <a:t>3. </a:t>
            </a:r>
            <a:r>
              <a:rPr lang="zh-TW" altLang="en-US" sz="4400" b="1" u="sng" cap="none" dirty="0">
                <a:solidFill>
                  <a:srgbClr val="002060"/>
                </a:solidFill>
              </a:rPr>
              <a:t>小英</a:t>
            </a:r>
            <a:r>
              <a:rPr lang="zh-TW" altLang="en-US" sz="4400" b="1" cap="none" dirty="0">
                <a:solidFill>
                  <a:srgbClr val="002060"/>
                </a:solidFill>
                <a:latin typeface="微軟正黑體" panose="020B0604030504040204" pitchFamily="34" charset="-120"/>
                <a:cs typeface="+mn-cs"/>
              </a:rPr>
              <a:t>的</a:t>
            </a:r>
            <a:r>
              <a:rPr lang="zh-TW" altLang="en-US" sz="4400" b="1" cap="none" dirty="0">
                <a:solidFill>
                  <a:srgbClr val="002060"/>
                </a:solidFill>
                <a:latin typeface="文鼎標楷注音破音三" panose="020B0602010101010101" pitchFamily="34" charset="-120"/>
                <a:ea typeface="文鼎標楷注音破音三" panose="020B0602010101010101" pitchFamily="34" charset="-120"/>
                <a:cs typeface="+mn-cs"/>
              </a:rPr>
              <a:t>什</a:t>
            </a:r>
            <a:r>
              <a:rPr lang="zh-TW" altLang="en-US" sz="4400" b="1" cap="none" dirty="0">
                <a:solidFill>
                  <a:srgbClr val="002060"/>
                </a:solidFill>
                <a:latin typeface="文鼎標楷注音破音一" panose="020B0602010101010101" pitchFamily="34" charset="-120"/>
                <a:ea typeface="文鼎標楷注音破音一" panose="020B0602010101010101" pitchFamily="34" charset="-120"/>
                <a:cs typeface="+mn-cs"/>
              </a:rPr>
              <a:t>麼</a:t>
            </a:r>
            <a:r>
              <a:rPr kumimoji="0" lang="zh-TW" altLang="en-US" sz="4400" b="1" i="0" u="none" strike="noStrike" kern="1200" cap="none" spc="0" normalizeH="0" baseline="0" noProof="0" dirty="0">
                <a:ln>
                  <a:noFill/>
                </a:ln>
                <a:solidFill>
                  <a:srgbClr val="82FFFF">
                    <a:lumMod val="50000"/>
                  </a:srgbClr>
                </a:solidFill>
                <a:effectLst/>
                <a:uLnTx/>
                <a:uFillTx/>
                <a:latin typeface="文鼎標楷注音破音一" panose="020B0602010101010101" pitchFamily="34" charset="-120"/>
                <a:ea typeface="文鼎標楷注音破音一" panose="020B0602010101010101" pitchFamily="34" charset="-120"/>
                <a:cs typeface="+mn-cs"/>
              </a:rPr>
              <a:t>個</a:t>
            </a:r>
            <a:r>
              <a:rPr kumimoji="0" lang="zh-TW" altLang="en-US" sz="4400" b="1" i="0" u="none" strike="noStrike" kern="1200" cap="none" spc="0" normalizeH="0" baseline="0" noProof="0" dirty="0">
                <a:ln>
                  <a:noFill/>
                </a:ln>
                <a:solidFill>
                  <a:srgbClr val="82FFFF">
                    <a:lumMod val="50000"/>
                  </a:srgbClr>
                </a:solidFill>
                <a:effectLst/>
                <a:uLnTx/>
                <a:uFillTx/>
                <a:latin typeface="文鼎標楷注音"/>
                <a:ea typeface="文鼎標楷注音"/>
                <a:cs typeface="+mn-cs"/>
              </a:rPr>
              <a:t>人資料</a:t>
            </a:r>
            <a:r>
              <a:rPr lang="zh-TW" altLang="en-US" sz="4400" b="1" cap="none" dirty="0">
                <a:solidFill>
                  <a:srgbClr val="002060"/>
                </a:solidFill>
                <a:latin typeface="微軟正黑體" panose="020B0604030504040204" pitchFamily="34" charset="-120"/>
                <a:cs typeface="+mn-cs"/>
              </a:rPr>
              <a:t>外流？</a:t>
            </a:r>
            <a:endParaRPr lang="en-US" altLang="zh-TW" sz="4400" b="1" cap="none" dirty="0">
              <a:solidFill>
                <a:srgbClr val="002060"/>
              </a:solidFill>
              <a:latin typeface="微軟正黑體" panose="020B0604030504040204" pitchFamily="34" charset="-120"/>
              <a:cs typeface="+mn-cs"/>
            </a:endParaRPr>
          </a:p>
          <a:p>
            <a:pPr>
              <a:spcBef>
                <a:spcPts val="600"/>
              </a:spcBef>
            </a:pPr>
            <a:r>
              <a:rPr kumimoji="0" lang="en-US" altLang="zh-TW" sz="4400" b="1" i="0" u="none" strike="noStrike" kern="1200" cap="none" spc="0" normalizeH="0" baseline="0" noProof="0" dirty="0">
                <a:ln>
                  <a:noFill/>
                </a:ln>
                <a:solidFill>
                  <a:srgbClr val="002060"/>
                </a:solidFill>
                <a:effectLst/>
                <a:uLnTx/>
                <a:uFillTx/>
                <a:latin typeface="微軟正黑體" panose="020B0604030504040204" pitchFamily="34" charset="-120"/>
                <a:ea typeface="文鼎標楷注音"/>
                <a:cs typeface="+mn-cs"/>
              </a:rPr>
              <a:t>    </a:t>
            </a:r>
            <a:r>
              <a:rPr kumimoji="0" lang="zh-TW" altLang="en-US" sz="4000" b="1" i="0" u="none" strike="noStrike" kern="1200" cap="none" spc="0" normalizeH="0" baseline="0" noProof="0" dirty="0">
                <a:ln>
                  <a:noFill/>
                </a:ln>
                <a:solidFill>
                  <a:srgbClr val="002060"/>
                </a:solidFill>
                <a:effectLst/>
                <a:uLnTx/>
                <a:uFillTx/>
                <a:latin typeface="文鼎標楷注音"/>
                <a:ea typeface="文鼎標楷注音"/>
                <a:cs typeface="+mn-cs"/>
              </a:rPr>
              <a:t>造成</a:t>
            </a:r>
            <a:r>
              <a:rPr kumimoji="0" lang="zh-TW" altLang="en-US" sz="4000" b="1" i="0" u="none" strike="noStrike" kern="1200" cap="none" spc="0" normalizeH="0" baseline="0" noProof="0" dirty="0">
                <a:ln>
                  <a:noFill/>
                </a:ln>
                <a:solidFill>
                  <a:srgbClr val="002060"/>
                </a:solidFill>
                <a:effectLst/>
                <a:uLnTx/>
                <a:uFillTx/>
                <a:latin typeface="文鼎標楷注音破音三" panose="020B0602010101010101" pitchFamily="34" charset="-120"/>
                <a:ea typeface="文鼎標楷注音破音三" panose="020B0602010101010101" pitchFamily="34" charset="-120"/>
                <a:cs typeface="+mn-cs"/>
              </a:rPr>
              <a:t>什</a:t>
            </a:r>
            <a:r>
              <a:rPr kumimoji="0" lang="zh-TW" altLang="en-US" sz="4000" b="1" i="0" u="none" strike="noStrike" kern="1200" cap="none" spc="0" normalizeH="0" baseline="0" noProof="0" dirty="0">
                <a:ln>
                  <a:noFill/>
                </a:ln>
                <a:solidFill>
                  <a:srgbClr val="002060"/>
                </a:solidFill>
                <a:effectLst/>
                <a:uLnTx/>
                <a:uFillTx/>
                <a:latin typeface="文鼎標楷注音破音一" panose="020B0602010101010101" pitchFamily="34" charset="-120"/>
                <a:ea typeface="文鼎標楷注音破音一" panose="020B0602010101010101" pitchFamily="34" charset="-120"/>
                <a:cs typeface="+mn-cs"/>
              </a:rPr>
              <a:t>麼</a:t>
            </a:r>
            <a:r>
              <a:rPr kumimoji="0" lang="zh-TW" altLang="en-US" sz="4000" b="1" i="0" u="none" strike="noStrike" kern="1200" cap="none" spc="0" normalizeH="0" baseline="0" noProof="0" dirty="0">
                <a:ln>
                  <a:noFill/>
                </a:ln>
                <a:solidFill>
                  <a:srgbClr val="82FFFF">
                    <a:lumMod val="50000"/>
                  </a:srgbClr>
                </a:solidFill>
                <a:effectLst/>
                <a:uLnTx/>
                <a:uFillTx/>
                <a:latin typeface="文鼎標楷注音"/>
                <a:ea typeface="文鼎標楷注音"/>
                <a:cs typeface="+mn-cs"/>
              </a:rPr>
              <a:t>危險</a:t>
            </a:r>
            <a:r>
              <a:rPr lang="zh-TW" altLang="en-US" sz="4400" b="1" cap="none" dirty="0">
                <a:solidFill>
                  <a:srgbClr val="002060"/>
                </a:solidFill>
                <a:latin typeface="微軟正黑體" panose="020B0604030504040204" pitchFamily="34" charset="-120"/>
                <a:cs typeface="+mn-cs"/>
              </a:rPr>
              <a:t>？</a:t>
            </a:r>
            <a:r>
              <a:rPr lang="en-US" altLang="zh-TW" sz="4400" b="1" cap="none" dirty="0">
                <a:solidFill>
                  <a:srgbClr val="002060"/>
                </a:solidFill>
                <a:latin typeface="微軟正黑體" panose="020B0604030504040204" pitchFamily="34" charset="-120"/>
                <a:cs typeface="+mn-cs"/>
              </a:rPr>
              <a:t>(</a:t>
            </a:r>
            <a:r>
              <a:rPr lang="zh-TW" altLang="en-US" sz="4400" b="1" cap="none" dirty="0">
                <a:solidFill>
                  <a:srgbClr val="002060"/>
                </a:solidFill>
                <a:latin typeface="微軟正黑體" panose="020B0604030504040204" pitchFamily="34" charset="-120"/>
                <a:cs typeface="+mn-cs"/>
              </a:rPr>
              <a:t>兩兩討論</a:t>
            </a:r>
            <a:r>
              <a:rPr lang="en-US" altLang="zh-TW" sz="4400" b="1" cap="none" dirty="0">
                <a:solidFill>
                  <a:srgbClr val="002060"/>
                </a:solidFill>
                <a:latin typeface="微軟正黑體" panose="020B0604030504040204" pitchFamily="34" charset="-120"/>
                <a:cs typeface="+mn-cs"/>
              </a:rPr>
              <a:t>)</a:t>
            </a:r>
            <a:endParaRPr lang="zh-TW" altLang="en-US" sz="4400" b="1" dirty="0">
              <a:solidFill>
                <a:srgbClr val="002060"/>
              </a:solidFill>
              <a:latin typeface="文鼎標楷注音破音一" panose="020B0602010101010101" pitchFamily="34" charset="-120"/>
              <a:ea typeface="文鼎標楷注音破音一" panose="020B0602010101010101" pitchFamily="34" charset="-120"/>
            </a:endParaRPr>
          </a:p>
        </p:txBody>
      </p:sp>
      <p:sp>
        <p:nvSpPr>
          <p:cNvPr id="3" name="內容版面配置區 3">
            <a:extLst>
              <a:ext uri="{FF2B5EF4-FFF2-40B4-BE49-F238E27FC236}">
                <a16:creationId xmlns:a16="http://schemas.microsoft.com/office/drawing/2014/main" id="{432B9A03-6E8F-C22A-D275-2440C5016C7C}"/>
              </a:ext>
            </a:extLst>
          </p:cNvPr>
          <p:cNvSpPr txBox="1">
            <a:spLocks noGrp="1"/>
          </p:cNvSpPr>
          <p:nvPr>
            <p:ph idx="1"/>
          </p:nvPr>
        </p:nvSpPr>
        <p:spPr>
          <a:xfrm>
            <a:off x="757509" y="2104481"/>
            <a:ext cx="6911233" cy="2602828"/>
          </a:xfrm>
          <a:prstGeom prst="rect">
            <a:avLst/>
          </a:prstGeom>
          <a:noFill/>
        </p:spPr>
        <p:txBody>
          <a:bodyPr wrap="square">
            <a:spAutoFit/>
          </a:bodyPr>
          <a:lstStyle/>
          <a:p>
            <a:pPr marL="0" lvl="0" indent="0" defTabSz="457200">
              <a:spcBef>
                <a:spcPts val="0"/>
              </a:spcBef>
              <a:buSzTx/>
              <a:buNone/>
              <a:defRPr/>
            </a:pPr>
            <a:r>
              <a:rPr kumimoji="0" lang="zh-TW" altLang="en-US" sz="2800" b="0" i="0" u="sng" strike="noStrike" kern="1200" cap="none" spc="0" normalizeH="0" baseline="0" noProof="0" dirty="0">
                <a:ln>
                  <a:noFill/>
                </a:ln>
                <a:solidFill>
                  <a:schemeClr val="bg2">
                    <a:lumMod val="10000"/>
                  </a:schemeClr>
                </a:solidFill>
                <a:effectLst/>
                <a:uLnTx/>
                <a:uFillTx/>
                <a:latin typeface="文鼎標楷注音"/>
                <a:ea typeface="文鼎標楷注音"/>
              </a:rPr>
              <a:t>小英</a:t>
            </a:r>
            <a:r>
              <a:rPr lang="zh-TW" altLang="en-US" sz="2800" dirty="0">
                <a:solidFill>
                  <a:schemeClr val="bg2">
                    <a:lumMod val="10000"/>
                  </a:schemeClr>
                </a:solidFill>
                <a:latin typeface="文鼎標楷注音"/>
                <a:ea typeface="文鼎標楷注音"/>
              </a:rPr>
              <a:t>在網路</a:t>
            </a:r>
            <a:r>
              <a:rPr kumimoji="0" lang="zh-TW" altLang="en-US" sz="2800" b="0" i="0" u="none" strike="noStrike" kern="1200" cap="none" spc="0" normalizeH="0" baseline="0" noProof="0" dirty="0">
                <a:ln>
                  <a:noFill/>
                </a:ln>
                <a:solidFill>
                  <a:schemeClr val="bg2">
                    <a:lumMod val="10000"/>
                  </a:schemeClr>
                </a:solidFill>
                <a:effectLst/>
                <a:uLnTx/>
                <a:uFillTx/>
                <a:latin typeface="文鼎標楷注音"/>
                <a:ea typeface="文鼎標楷注音"/>
              </a:rPr>
              <a:t>問</a:t>
            </a:r>
            <a:r>
              <a:rPr kumimoji="0" lang="zh-TW" altLang="en-US" sz="2800" b="0" i="0" u="none" strike="noStrike" kern="1200" cap="none" spc="0" normalizeH="0" baseline="0" noProof="0" dirty="0">
                <a:ln>
                  <a:noFill/>
                </a:ln>
                <a:solidFill>
                  <a:schemeClr val="bg2">
                    <a:lumMod val="10000"/>
                  </a:schemeClr>
                </a:solidFill>
                <a:effectLst/>
                <a:uLnTx/>
                <a:uFillTx/>
                <a:latin typeface="文鼎標楷注音破音一" panose="020B0602010101010101" pitchFamily="34" charset="-120"/>
                <a:ea typeface="文鼎標楷注音破音一" panose="020B0602010101010101" pitchFamily="34" charset="-120"/>
              </a:rPr>
              <a:t>卷</a:t>
            </a:r>
            <a:r>
              <a:rPr kumimoji="0" lang="zh-TW" altLang="en-US" sz="2800" b="0" i="0" u="none" strike="noStrike" kern="1200" cap="none" spc="0" normalizeH="0" baseline="0" noProof="0" dirty="0">
                <a:ln>
                  <a:noFill/>
                </a:ln>
                <a:solidFill>
                  <a:schemeClr val="bg2">
                    <a:lumMod val="10000"/>
                  </a:schemeClr>
                </a:solidFill>
                <a:effectLst/>
                <a:uLnTx/>
                <a:uFillTx/>
                <a:latin typeface="+mn-ea"/>
              </a:rPr>
              <a:t>裡填了姓名、</a:t>
            </a:r>
            <a:r>
              <a:rPr lang="zh-TW" altLang="en-US" sz="2800" dirty="0">
                <a:solidFill>
                  <a:schemeClr val="bg2">
                    <a:lumMod val="10000"/>
                  </a:schemeClr>
                </a:solidFill>
                <a:latin typeface="+mn-ea"/>
              </a:rPr>
              <a:t>地址、電話等</a:t>
            </a:r>
            <a:r>
              <a:rPr kumimoji="0" lang="zh-TW" altLang="en-US" sz="2800" b="0" i="0" u="none" strike="noStrike" kern="1200" cap="none" spc="0" normalizeH="0" baseline="0" noProof="0" dirty="0">
                <a:ln>
                  <a:noFill/>
                </a:ln>
                <a:solidFill>
                  <a:schemeClr val="bg2">
                    <a:lumMod val="10000"/>
                  </a:schemeClr>
                </a:solidFill>
                <a:effectLst/>
                <a:uLnTx/>
                <a:uFillTx/>
                <a:latin typeface="+mn-ea"/>
              </a:rPr>
              <a:t>資料，</a:t>
            </a:r>
            <a:r>
              <a:rPr kumimoji="0" lang="zh-TW" altLang="en-US" sz="2800" b="0" i="0" u="none" strike="noStrike" kern="1200" cap="none" spc="0" normalizeH="0" baseline="0" noProof="0" dirty="0">
                <a:ln>
                  <a:noFill/>
                </a:ln>
                <a:solidFill>
                  <a:schemeClr val="bg2">
                    <a:lumMod val="10000"/>
                  </a:schemeClr>
                </a:solidFill>
                <a:effectLst/>
                <a:uLnTx/>
                <a:uFillTx/>
                <a:latin typeface="文鼎標楷注音"/>
                <a:ea typeface="文鼎標楷注音"/>
              </a:rPr>
              <a:t>幾天後</a:t>
            </a:r>
            <a:r>
              <a:rPr lang="zh-TW" altLang="en-US" sz="2800" dirty="0">
                <a:solidFill>
                  <a:schemeClr val="bg2">
                    <a:lumMod val="10000"/>
                  </a:schemeClr>
                </a:solidFill>
                <a:latin typeface="文鼎標楷注音"/>
                <a:ea typeface="文鼎標楷注音"/>
              </a:rPr>
              <a:t>，就有廠商寄廣告信給</a:t>
            </a:r>
            <a:r>
              <a:rPr lang="zh-TW" altLang="en-US" sz="2800" u="sng" dirty="0">
                <a:solidFill>
                  <a:schemeClr val="bg2">
                    <a:lumMod val="10000"/>
                  </a:schemeClr>
                </a:solidFill>
              </a:rPr>
              <a:t>小英</a:t>
            </a:r>
            <a:r>
              <a:rPr lang="zh-TW" altLang="en-US" sz="2800" dirty="0">
                <a:solidFill>
                  <a:schemeClr val="bg2">
                    <a:lumMod val="10000"/>
                  </a:schemeClr>
                </a:solidFill>
                <a:latin typeface="文鼎標楷注音"/>
                <a:ea typeface="文鼎標楷注音"/>
              </a:rPr>
              <a:t>，還</a:t>
            </a:r>
            <a:r>
              <a:rPr lang="zh-TW" altLang="en-US" sz="2800" dirty="0">
                <a:solidFill>
                  <a:schemeClr val="bg2">
                    <a:lumMod val="10000"/>
                  </a:schemeClr>
                </a:solidFill>
                <a:latin typeface="文鼎標楷注音破音二" panose="020B0602010101010101" pitchFamily="34" charset="-120"/>
                <a:ea typeface="文鼎標楷注音破音二" panose="020B0602010101010101" pitchFamily="34" charset="-120"/>
              </a:rPr>
              <a:t>一</a:t>
            </a:r>
            <a:r>
              <a:rPr lang="zh-TW" altLang="en-US" sz="2800" dirty="0">
                <a:solidFill>
                  <a:schemeClr val="bg2">
                    <a:lumMod val="10000"/>
                  </a:schemeClr>
                </a:solidFill>
              </a:rPr>
              <a:t>直打電話</a:t>
            </a:r>
            <a:r>
              <a:rPr lang="zh-TW" altLang="en-US" sz="2800" dirty="0">
                <a:solidFill>
                  <a:schemeClr val="bg2">
                    <a:lumMod val="10000"/>
                  </a:schemeClr>
                </a:solidFill>
                <a:latin typeface="文鼎標楷注音"/>
                <a:ea typeface="文鼎標楷注音"/>
              </a:rPr>
              <a:t>到家裡推銷，造成家人很大的困擾。</a:t>
            </a:r>
            <a:endParaRPr kumimoji="0" lang="zh-TW" altLang="en-US" sz="2800" b="0" i="0" u="none" strike="noStrike" kern="1200" cap="none" spc="0" normalizeH="0" baseline="0" noProof="0" dirty="0">
              <a:ln>
                <a:noFill/>
              </a:ln>
              <a:solidFill>
                <a:schemeClr val="bg2">
                  <a:lumMod val="10000"/>
                </a:schemeClr>
              </a:solidFill>
              <a:effectLst/>
              <a:uLnTx/>
              <a:uFillTx/>
              <a:latin typeface="文鼎標楷注音"/>
              <a:ea typeface="文鼎標楷注音"/>
            </a:endParaRPr>
          </a:p>
        </p:txBody>
      </p:sp>
      <p:sp>
        <p:nvSpPr>
          <p:cNvPr id="6" name="文字方塊 5">
            <a:extLst>
              <a:ext uri="{FF2B5EF4-FFF2-40B4-BE49-F238E27FC236}">
                <a16:creationId xmlns:a16="http://schemas.microsoft.com/office/drawing/2014/main" id="{8B4B7441-4492-FD2A-A20E-28F2F03C6FB6}"/>
              </a:ext>
            </a:extLst>
          </p:cNvPr>
          <p:cNvSpPr txBox="1"/>
          <p:nvPr/>
        </p:nvSpPr>
        <p:spPr>
          <a:xfrm>
            <a:off x="304800" y="5662889"/>
            <a:ext cx="11887200" cy="646331"/>
          </a:xfrm>
          <a:prstGeom prst="rect">
            <a:avLst/>
          </a:prstGeom>
          <a:noFill/>
        </p:spPr>
        <p:txBody>
          <a:bodyPr wrap="square" rtlCol="0">
            <a:spAutoFit/>
          </a:bodyPr>
          <a:lstStyle/>
          <a:p>
            <a:r>
              <a:rPr lang="zh-TW" altLang="en-US" sz="3600" b="1" u="sng" dirty="0">
                <a:solidFill>
                  <a:schemeClr val="bg2">
                    <a:lumMod val="10000"/>
                  </a:schemeClr>
                </a:solidFill>
                <a:highlight>
                  <a:srgbClr val="FFFF00"/>
                </a:highlight>
              </a:rPr>
              <a:t>小英</a:t>
            </a:r>
            <a:r>
              <a:rPr lang="zh-TW" altLang="en-US" sz="3600" b="1" dirty="0">
                <a:solidFill>
                  <a:schemeClr val="bg2">
                    <a:lumMod val="10000"/>
                  </a:schemeClr>
                </a:solidFill>
                <a:highlight>
                  <a:srgbClr val="FFFF00"/>
                </a:highlight>
              </a:rPr>
              <a:t>的</a:t>
            </a:r>
            <a:r>
              <a:rPr lang="zh-TW" altLang="en-US" sz="3600" b="1" dirty="0">
                <a:solidFill>
                  <a:schemeClr val="tx2">
                    <a:lumMod val="50000"/>
                  </a:schemeClr>
                </a:solidFill>
                <a:highlight>
                  <a:srgbClr val="FFFF00"/>
                </a:highlight>
              </a:rPr>
              <a:t>姓名</a:t>
            </a:r>
            <a:r>
              <a:rPr lang="zh-TW" altLang="en-US" sz="3600" b="1" dirty="0">
                <a:solidFill>
                  <a:schemeClr val="bg2">
                    <a:lumMod val="10000"/>
                  </a:schemeClr>
                </a:solidFill>
                <a:highlight>
                  <a:srgbClr val="FFFF00"/>
                </a:highlight>
              </a:rPr>
              <a:t>、</a:t>
            </a:r>
            <a:r>
              <a:rPr lang="zh-TW" altLang="en-US" sz="3600" b="1" dirty="0">
                <a:solidFill>
                  <a:schemeClr val="tx2">
                    <a:lumMod val="50000"/>
                  </a:schemeClr>
                </a:solidFill>
                <a:highlight>
                  <a:srgbClr val="FFFF00"/>
                </a:highlight>
              </a:rPr>
              <a:t>電話</a:t>
            </a:r>
            <a:r>
              <a:rPr lang="zh-TW" altLang="en-US" sz="3600" b="1" dirty="0">
                <a:solidFill>
                  <a:schemeClr val="bg2">
                    <a:lumMod val="10000"/>
                  </a:schemeClr>
                </a:solidFill>
                <a:highlight>
                  <a:srgbClr val="FFFF00"/>
                </a:highlight>
              </a:rPr>
              <a:t>、</a:t>
            </a:r>
            <a:r>
              <a:rPr lang="zh-TW" altLang="en-US" sz="3600" b="1" dirty="0">
                <a:solidFill>
                  <a:schemeClr val="tx2">
                    <a:lumMod val="50000"/>
                  </a:schemeClr>
                </a:solidFill>
                <a:highlight>
                  <a:srgbClr val="FFFF00"/>
                </a:highlight>
              </a:rPr>
              <a:t>地址</a:t>
            </a:r>
            <a:r>
              <a:rPr lang="zh-TW" altLang="en-US" sz="3600" b="1" dirty="0">
                <a:solidFill>
                  <a:srgbClr val="002060"/>
                </a:solidFill>
                <a:highlight>
                  <a:srgbClr val="FFFF00"/>
                </a:highlight>
              </a:rPr>
              <a:t>外流被</a:t>
            </a:r>
            <a:r>
              <a:rPr lang="zh-TW" altLang="en-US" sz="3600" b="1" dirty="0">
                <a:solidFill>
                  <a:schemeClr val="tx2">
                    <a:lumMod val="50000"/>
                  </a:schemeClr>
                </a:solidFill>
                <a:highlight>
                  <a:srgbClr val="FFFF00"/>
                </a:highlight>
              </a:rPr>
              <a:t>騷擾！</a:t>
            </a:r>
          </a:p>
        </p:txBody>
      </p:sp>
      <p:grpSp>
        <p:nvGrpSpPr>
          <p:cNvPr id="11" name="圖形 9" descr="拿著膝上型電腦的女子">
            <a:extLst>
              <a:ext uri="{FF2B5EF4-FFF2-40B4-BE49-F238E27FC236}">
                <a16:creationId xmlns:a16="http://schemas.microsoft.com/office/drawing/2014/main" id="{0C40AB8F-DDBB-2021-C1DA-132A6AA1A3A1}"/>
              </a:ext>
            </a:extLst>
          </p:cNvPr>
          <p:cNvGrpSpPr/>
          <p:nvPr/>
        </p:nvGrpSpPr>
        <p:grpSpPr>
          <a:xfrm>
            <a:off x="8127744" y="2124848"/>
            <a:ext cx="2530995" cy="2573461"/>
            <a:chOff x="8127744" y="2124848"/>
            <a:chExt cx="2530995" cy="2573461"/>
          </a:xfrm>
        </p:grpSpPr>
        <p:grpSp>
          <p:nvGrpSpPr>
            <p:cNvPr id="12" name="圖形 9" descr="拿著膝上型電腦的女子">
              <a:extLst>
                <a:ext uri="{FF2B5EF4-FFF2-40B4-BE49-F238E27FC236}">
                  <a16:creationId xmlns:a16="http://schemas.microsoft.com/office/drawing/2014/main" id="{12229325-B951-C198-FD29-DE978EF64701}"/>
                </a:ext>
              </a:extLst>
            </p:cNvPr>
            <p:cNvGrpSpPr/>
            <p:nvPr/>
          </p:nvGrpSpPr>
          <p:grpSpPr>
            <a:xfrm>
              <a:off x="8127744" y="2951382"/>
              <a:ext cx="2530995" cy="1746927"/>
              <a:chOff x="8127744" y="2951382"/>
              <a:chExt cx="2530995" cy="1746927"/>
            </a:xfrm>
          </p:grpSpPr>
          <p:sp>
            <p:nvSpPr>
              <p:cNvPr id="13" name="手繪多邊形: 圖案 12">
                <a:extLst>
                  <a:ext uri="{FF2B5EF4-FFF2-40B4-BE49-F238E27FC236}">
                    <a16:creationId xmlns:a16="http://schemas.microsoft.com/office/drawing/2014/main" id="{72B5B476-1374-D90A-29EB-D257CE962C15}"/>
                  </a:ext>
                </a:extLst>
              </p:cNvPr>
              <p:cNvSpPr/>
              <p:nvPr/>
            </p:nvSpPr>
            <p:spPr>
              <a:xfrm>
                <a:off x="8149844" y="2951382"/>
                <a:ext cx="2499633" cy="1723655"/>
              </a:xfrm>
              <a:custGeom>
                <a:avLst/>
                <a:gdLst>
                  <a:gd name="connsiteX0" fmla="*/ 665192 w 2499633"/>
                  <a:gd name="connsiteY0" fmla="*/ 17981 h 1723655"/>
                  <a:gd name="connsiteX1" fmla="*/ 680979 w 2499633"/>
                  <a:gd name="connsiteY1" fmla="*/ 146685 h 1723655"/>
                  <a:gd name="connsiteX2" fmla="*/ 605831 w 2499633"/>
                  <a:gd name="connsiteY2" fmla="*/ 216885 h 1723655"/>
                  <a:gd name="connsiteX3" fmla="*/ 589042 w 2499633"/>
                  <a:gd name="connsiteY3" fmla="*/ 208877 h 1723655"/>
                  <a:gd name="connsiteX4" fmla="*/ 253283 w 2499633"/>
                  <a:gd name="connsiteY4" fmla="*/ 333963 h 1723655"/>
                  <a:gd name="connsiteX5" fmla="*/ 124422 w 2499633"/>
                  <a:gd name="connsiteY5" fmla="*/ 453729 h 1723655"/>
                  <a:gd name="connsiteX6" fmla="*/ 1939 w 2499633"/>
                  <a:gd name="connsiteY6" fmla="*/ 1083433 h 1723655"/>
                  <a:gd name="connsiteX7" fmla="*/ 47943 w 2499633"/>
                  <a:gd name="connsiteY7" fmla="*/ 1497787 h 1723655"/>
                  <a:gd name="connsiteX8" fmla="*/ 172743 w 2499633"/>
                  <a:gd name="connsiteY8" fmla="*/ 1576825 h 1723655"/>
                  <a:gd name="connsiteX9" fmla="*/ 187344 w 2499633"/>
                  <a:gd name="connsiteY9" fmla="*/ 1595501 h 1723655"/>
                  <a:gd name="connsiteX10" fmla="*/ 171642 w 2499633"/>
                  <a:gd name="connsiteY10" fmla="*/ 1689140 h 1723655"/>
                  <a:gd name="connsiteX11" fmla="*/ 189646 w 2499633"/>
                  <a:gd name="connsiteY11" fmla="*/ 1711477 h 1723655"/>
                  <a:gd name="connsiteX12" fmla="*/ 870703 w 2499633"/>
                  <a:gd name="connsiteY12" fmla="*/ 1715424 h 1723655"/>
                  <a:gd name="connsiteX13" fmla="*/ 1463540 w 2499633"/>
                  <a:gd name="connsiteY13" fmla="*/ 1627091 h 1723655"/>
                  <a:gd name="connsiteX14" fmla="*/ 1453787 w 2499633"/>
                  <a:gd name="connsiteY14" fmla="*/ 1446219 h 1723655"/>
                  <a:gd name="connsiteX15" fmla="*/ 1463655 w 2499633"/>
                  <a:gd name="connsiteY15" fmla="*/ 1436824 h 1723655"/>
                  <a:gd name="connsiteX16" fmla="*/ 1834636 w 2499633"/>
                  <a:gd name="connsiteY16" fmla="*/ 1373945 h 1723655"/>
                  <a:gd name="connsiteX17" fmla="*/ 2164746 w 2499633"/>
                  <a:gd name="connsiteY17" fmla="*/ 1307920 h 1723655"/>
                  <a:gd name="connsiteX18" fmla="*/ 2204930 w 2499633"/>
                  <a:gd name="connsiteY18" fmla="*/ 1164716 h 1723655"/>
                  <a:gd name="connsiteX19" fmla="*/ 2214655 w 2499633"/>
                  <a:gd name="connsiteY19" fmla="*/ 1149772 h 1723655"/>
                  <a:gd name="connsiteX20" fmla="*/ 2292234 w 2499633"/>
                  <a:gd name="connsiteY20" fmla="*/ 1052930 h 1723655"/>
                  <a:gd name="connsiteX21" fmla="*/ 2478111 w 2499633"/>
                  <a:gd name="connsiteY21" fmla="*/ 492254 h 1723655"/>
                  <a:gd name="connsiteX22" fmla="*/ 2491367 w 2499633"/>
                  <a:gd name="connsiteY22" fmla="*/ 355528 h 1723655"/>
                  <a:gd name="connsiteX23" fmla="*/ 2393023 w 2499633"/>
                  <a:gd name="connsiteY23" fmla="*/ 333677 h 1723655"/>
                  <a:gd name="connsiteX24" fmla="*/ 1989909 w 2499633"/>
                  <a:gd name="connsiteY24" fmla="*/ 335808 h 1723655"/>
                  <a:gd name="connsiteX25" fmla="*/ 1762247 w 2499633"/>
                  <a:gd name="connsiteY25" fmla="*/ 408654 h 1723655"/>
                  <a:gd name="connsiteX26" fmla="*/ 1616983 w 2499633"/>
                  <a:gd name="connsiteY26" fmla="*/ 943546 h 1723655"/>
                  <a:gd name="connsiteX27" fmla="*/ 1601582 w 2499633"/>
                  <a:gd name="connsiteY27" fmla="*/ 942659 h 1723655"/>
                  <a:gd name="connsiteX28" fmla="*/ 1552789 w 2499633"/>
                  <a:gd name="connsiteY28" fmla="*/ 643595 h 1723655"/>
                  <a:gd name="connsiteX29" fmla="*/ 1388535 w 2499633"/>
                  <a:gd name="connsiteY29" fmla="*/ 415475 h 1723655"/>
                  <a:gd name="connsiteX30" fmla="*/ 1153922 w 2499633"/>
                  <a:gd name="connsiteY30" fmla="*/ 291176 h 1723655"/>
                  <a:gd name="connsiteX31" fmla="*/ 1061642 w 2499633"/>
                  <a:gd name="connsiteY31" fmla="*/ 285098 h 1723655"/>
                  <a:gd name="connsiteX32" fmla="*/ 1039633 w 2499633"/>
                  <a:gd name="connsiteY32" fmla="*/ 161657 h 1723655"/>
                  <a:gd name="connsiteX33" fmla="*/ 1033270 w 2499633"/>
                  <a:gd name="connsiteY33" fmla="*/ 105714 h 1723655"/>
                  <a:gd name="connsiteX34" fmla="*/ 676146 w 2499633"/>
                  <a:gd name="connsiteY34" fmla="*/ 377 h 1723655"/>
                  <a:gd name="connsiteX35" fmla="*/ 665192 w 2499633"/>
                  <a:gd name="connsiteY35" fmla="*/ 17981 h 1723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2499633" h="1723655">
                    <a:moveTo>
                      <a:pt x="665192" y="17981"/>
                    </a:moveTo>
                    <a:cubicBezTo>
                      <a:pt x="665192" y="17981"/>
                      <a:pt x="702230" y="87796"/>
                      <a:pt x="680979" y="146685"/>
                    </a:cubicBezTo>
                    <a:cubicBezTo>
                      <a:pt x="660673" y="202971"/>
                      <a:pt x="633144" y="303088"/>
                      <a:pt x="605831" y="216885"/>
                    </a:cubicBezTo>
                    <a:cubicBezTo>
                      <a:pt x="603600" y="209864"/>
                      <a:pt x="595892" y="206189"/>
                      <a:pt x="589042" y="208877"/>
                    </a:cubicBezTo>
                    <a:cubicBezTo>
                      <a:pt x="553105" y="222963"/>
                      <a:pt x="442463" y="265778"/>
                      <a:pt x="253283" y="333963"/>
                    </a:cubicBezTo>
                    <a:cubicBezTo>
                      <a:pt x="186857" y="357902"/>
                      <a:pt x="143556" y="418993"/>
                      <a:pt x="124422" y="453729"/>
                    </a:cubicBezTo>
                    <a:cubicBezTo>
                      <a:pt x="71754" y="549341"/>
                      <a:pt x="10705" y="815257"/>
                      <a:pt x="1939" y="1083433"/>
                    </a:cubicBezTo>
                    <a:cubicBezTo>
                      <a:pt x="-2866" y="1230283"/>
                      <a:pt x="-2423" y="1379665"/>
                      <a:pt x="47943" y="1497787"/>
                    </a:cubicBezTo>
                    <a:cubicBezTo>
                      <a:pt x="47943" y="1497787"/>
                      <a:pt x="87427" y="1571334"/>
                      <a:pt x="172743" y="1576825"/>
                    </a:cubicBezTo>
                    <a:cubicBezTo>
                      <a:pt x="182153" y="1577426"/>
                      <a:pt x="188902" y="1586192"/>
                      <a:pt x="187344" y="1595501"/>
                    </a:cubicBezTo>
                    <a:lnTo>
                      <a:pt x="171642" y="1689140"/>
                    </a:lnTo>
                    <a:cubicBezTo>
                      <a:pt x="169997" y="1700409"/>
                      <a:pt x="178277" y="1710705"/>
                      <a:pt x="189646" y="1711477"/>
                    </a:cubicBezTo>
                    <a:cubicBezTo>
                      <a:pt x="268641" y="1716826"/>
                      <a:pt x="558882" y="1733572"/>
                      <a:pt x="870703" y="1715424"/>
                    </a:cubicBezTo>
                    <a:cubicBezTo>
                      <a:pt x="1076900" y="1703426"/>
                      <a:pt x="1294795" y="1693316"/>
                      <a:pt x="1463540" y="1627091"/>
                    </a:cubicBezTo>
                    <a:lnTo>
                      <a:pt x="1453787" y="1446219"/>
                    </a:lnTo>
                    <a:cubicBezTo>
                      <a:pt x="1453487" y="1440714"/>
                      <a:pt x="1458149" y="1436509"/>
                      <a:pt x="1463655" y="1436824"/>
                    </a:cubicBezTo>
                    <a:cubicBezTo>
                      <a:pt x="1548842" y="1441629"/>
                      <a:pt x="1668064" y="1451539"/>
                      <a:pt x="1834636" y="1373945"/>
                    </a:cubicBezTo>
                    <a:cubicBezTo>
                      <a:pt x="1834636" y="1373945"/>
                      <a:pt x="2110104" y="1388517"/>
                      <a:pt x="2164746" y="1307920"/>
                    </a:cubicBezTo>
                    <a:cubicBezTo>
                      <a:pt x="2219388" y="1227323"/>
                      <a:pt x="2204930" y="1164716"/>
                      <a:pt x="2204930" y="1164716"/>
                    </a:cubicBezTo>
                    <a:cubicBezTo>
                      <a:pt x="2206575" y="1158853"/>
                      <a:pt x="2209978" y="1153662"/>
                      <a:pt x="2214655" y="1149772"/>
                    </a:cubicBezTo>
                    <a:cubicBezTo>
                      <a:pt x="2229999" y="1137059"/>
                      <a:pt x="2266880" y="1103210"/>
                      <a:pt x="2292234" y="1052930"/>
                    </a:cubicBezTo>
                    <a:cubicBezTo>
                      <a:pt x="2372374" y="894024"/>
                      <a:pt x="2478111" y="492254"/>
                      <a:pt x="2478111" y="492254"/>
                    </a:cubicBezTo>
                    <a:cubicBezTo>
                      <a:pt x="2478111" y="492254"/>
                      <a:pt x="2515864" y="405265"/>
                      <a:pt x="2491367" y="355528"/>
                    </a:cubicBezTo>
                    <a:cubicBezTo>
                      <a:pt x="2478883" y="330188"/>
                      <a:pt x="2447422" y="332905"/>
                      <a:pt x="2393023" y="333677"/>
                    </a:cubicBezTo>
                    <a:cubicBezTo>
                      <a:pt x="2296238" y="335050"/>
                      <a:pt x="2132885" y="332161"/>
                      <a:pt x="1989909" y="335808"/>
                    </a:cubicBezTo>
                    <a:cubicBezTo>
                      <a:pt x="1877665" y="338668"/>
                      <a:pt x="1794451" y="349622"/>
                      <a:pt x="1762247" y="408654"/>
                    </a:cubicBezTo>
                    <a:lnTo>
                      <a:pt x="1616983" y="943546"/>
                    </a:lnTo>
                    <a:cubicBezTo>
                      <a:pt x="1614681" y="951683"/>
                      <a:pt x="1602941" y="951011"/>
                      <a:pt x="1601582" y="942659"/>
                    </a:cubicBezTo>
                    <a:lnTo>
                      <a:pt x="1552789" y="643595"/>
                    </a:lnTo>
                    <a:cubicBezTo>
                      <a:pt x="1552789" y="643595"/>
                      <a:pt x="1538160" y="490052"/>
                      <a:pt x="1388535" y="415475"/>
                    </a:cubicBezTo>
                    <a:cubicBezTo>
                      <a:pt x="1238909" y="340913"/>
                      <a:pt x="1176388" y="309380"/>
                      <a:pt x="1153922" y="291176"/>
                    </a:cubicBezTo>
                    <a:cubicBezTo>
                      <a:pt x="1131456" y="272957"/>
                      <a:pt x="1061642" y="285098"/>
                      <a:pt x="1061642" y="285098"/>
                    </a:cubicBezTo>
                    <a:cubicBezTo>
                      <a:pt x="1056208" y="279421"/>
                      <a:pt x="1040520" y="169465"/>
                      <a:pt x="1039633" y="161657"/>
                    </a:cubicBezTo>
                    <a:lnTo>
                      <a:pt x="1033270" y="105714"/>
                    </a:lnTo>
                    <a:lnTo>
                      <a:pt x="676146" y="377"/>
                    </a:lnTo>
                    <a:cubicBezTo>
                      <a:pt x="667265" y="-2182"/>
                      <a:pt x="665792" y="8786"/>
                      <a:pt x="665192" y="17981"/>
                    </a:cubicBezTo>
                    <a:close/>
                  </a:path>
                </a:pathLst>
              </a:custGeom>
              <a:solidFill>
                <a:srgbClr val="FFFFFF"/>
              </a:solidFill>
              <a:ln w="14262" cap="flat">
                <a:noFill/>
                <a:prstDash val="solid"/>
                <a:miter/>
              </a:ln>
            </p:spPr>
            <p:txBody>
              <a:bodyPr rtlCol="0" anchor="ctr"/>
              <a:lstStyle/>
              <a:p>
                <a:endParaRPr lang="zh-TW" altLang="en-US"/>
              </a:p>
            </p:txBody>
          </p:sp>
          <p:sp>
            <p:nvSpPr>
              <p:cNvPr id="14" name="手繪多邊形: 圖案 13">
                <a:extLst>
                  <a:ext uri="{FF2B5EF4-FFF2-40B4-BE49-F238E27FC236}">
                    <a16:creationId xmlns:a16="http://schemas.microsoft.com/office/drawing/2014/main" id="{3B679A57-0DF6-1817-53C2-15F6B5143D6F}"/>
                  </a:ext>
                </a:extLst>
              </p:cNvPr>
              <p:cNvSpPr/>
              <p:nvPr/>
            </p:nvSpPr>
            <p:spPr>
              <a:xfrm>
                <a:off x="8160076" y="4129345"/>
                <a:ext cx="324264" cy="290402"/>
              </a:xfrm>
              <a:custGeom>
                <a:avLst/>
                <a:gdLst>
                  <a:gd name="connsiteX0" fmla="*/ 324262 w 324264"/>
                  <a:gd name="connsiteY0" fmla="*/ 15468 h 290402"/>
                  <a:gd name="connsiteX1" fmla="*/ 4105 w 324264"/>
                  <a:gd name="connsiteY1" fmla="*/ 47186 h 290402"/>
                  <a:gd name="connsiteX2" fmla="*/ 15 w 324264"/>
                  <a:gd name="connsiteY2" fmla="*/ 55924 h 290402"/>
                  <a:gd name="connsiteX3" fmla="*/ 13801 w 324264"/>
                  <a:gd name="connsiteY3" fmla="*/ 190419 h 290402"/>
                  <a:gd name="connsiteX4" fmla="*/ 35394 w 324264"/>
                  <a:gd name="connsiteY4" fmla="*/ 283672 h 290402"/>
                  <a:gd name="connsiteX5" fmla="*/ 54128 w 324264"/>
                  <a:gd name="connsiteY5" fmla="*/ 285016 h 290402"/>
                  <a:gd name="connsiteX6" fmla="*/ 245896 w 324264"/>
                  <a:gd name="connsiteY6" fmla="*/ 73799 h 290402"/>
                  <a:gd name="connsiteX7" fmla="*/ 324262 w 324264"/>
                  <a:gd name="connsiteY7" fmla="*/ 15468 h 2904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24264" h="290402">
                    <a:moveTo>
                      <a:pt x="324262" y="15468"/>
                    </a:moveTo>
                    <a:cubicBezTo>
                      <a:pt x="304757" y="-19511"/>
                      <a:pt x="32119" y="10820"/>
                      <a:pt x="4105" y="47186"/>
                    </a:cubicBezTo>
                    <a:cubicBezTo>
                      <a:pt x="1374" y="49231"/>
                      <a:pt x="-171" y="52520"/>
                      <a:pt x="15" y="55924"/>
                    </a:cubicBezTo>
                    <a:cubicBezTo>
                      <a:pt x="2489" y="102929"/>
                      <a:pt x="7137" y="148176"/>
                      <a:pt x="13801" y="190419"/>
                    </a:cubicBezTo>
                    <a:cubicBezTo>
                      <a:pt x="18320" y="219120"/>
                      <a:pt x="24426" y="252640"/>
                      <a:pt x="35394" y="283672"/>
                    </a:cubicBezTo>
                    <a:cubicBezTo>
                      <a:pt x="38040" y="291895"/>
                      <a:pt x="50324" y="292867"/>
                      <a:pt x="54128" y="285016"/>
                    </a:cubicBezTo>
                    <a:cubicBezTo>
                      <a:pt x="104351" y="198456"/>
                      <a:pt x="170547" y="132917"/>
                      <a:pt x="245896" y="73799"/>
                    </a:cubicBezTo>
                    <a:cubicBezTo>
                      <a:pt x="261584" y="59856"/>
                      <a:pt x="324720" y="34459"/>
                      <a:pt x="324262" y="15468"/>
                    </a:cubicBezTo>
                    <a:close/>
                  </a:path>
                </a:pathLst>
              </a:custGeom>
              <a:solidFill>
                <a:srgbClr val="FFFFFF"/>
              </a:solidFill>
              <a:ln w="14262" cap="flat">
                <a:noFill/>
                <a:prstDash val="solid"/>
                <a:miter/>
              </a:ln>
            </p:spPr>
            <p:txBody>
              <a:bodyPr rtlCol="0" anchor="ctr"/>
              <a:lstStyle/>
              <a:p>
                <a:endParaRPr lang="zh-TW" altLang="en-US"/>
              </a:p>
            </p:txBody>
          </p:sp>
          <p:grpSp>
            <p:nvGrpSpPr>
              <p:cNvPr id="15" name="圖形 9" descr="拿著膝上型電腦的女子">
                <a:extLst>
                  <a:ext uri="{FF2B5EF4-FFF2-40B4-BE49-F238E27FC236}">
                    <a16:creationId xmlns:a16="http://schemas.microsoft.com/office/drawing/2014/main" id="{2E6DDB3F-5406-E500-9D6E-DD681EF67647}"/>
                  </a:ext>
                </a:extLst>
              </p:cNvPr>
              <p:cNvGrpSpPr/>
              <p:nvPr/>
            </p:nvGrpSpPr>
            <p:grpSpPr>
              <a:xfrm>
                <a:off x="8786820" y="3283335"/>
                <a:ext cx="624915" cy="1413273"/>
                <a:chOff x="8786820" y="3283335"/>
                <a:chExt cx="624915" cy="1413273"/>
              </a:xfrm>
              <a:solidFill>
                <a:srgbClr val="FFFFFF"/>
              </a:solidFill>
            </p:grpSpPr>
            <p:sp>
              <p:nvSpPr>
                <p:cNvPr id="16" name="手繪多邊形: 圖案 15">
                  <a:extLst>
                    <a:ext uri="{FF2B5EF4-FFF2-40B4-BE49-F238E27FC236}">
                      <a16:creationId xmlns:a16="http://schemas.microsoft.com/office/drawing/2014/main" id="{7BA01D01-AAE6-0E5C-36DD-37B9653081CC}"/>
                    </a:ext>
                  </a:extLst>
                </p:cNvPr>
                <p:cNvSpPr/>
                <p:nvPr/>
              </p:nvSpPr>
              <p:spPr>
                <a:xfrm>
                  <a:off x="8882920" y="4271524"/>
                  <a:ext cx="520955" cy="425084"/>
                </a:xfrm>
                <a:custGeom>
                  <a:avLst/>
                  <a:gdLst>
                    <a:gd name="connsiteX0" fmla="*/ 516144 w 520955"/>
                    <a:gd name="connsiteY0" fmla="*/ 338524 h 425084"/>
                    <a:gd name="connsiteX1" fmla="*/ 506891 w 520955"/>
                    <a:gd name="connsiteY1" fmla="*/ 249318 h 425084"/>
                    <a:gd name="connsiteX2" fmla="*/ 511425 w 520955"/>
                    <a:gd name="connsiteY2" fmla="*/ 57664 h 425084"/>
                    <a:gd name="connsiteX3" fmla="*/ 512798 w 520955"/>
                    <a:gd name="connsiteY3" fmla="*/ 11574 h 425084"/>
                    <a:gd name="connsiteX4" fmla="*/ 501886 w 520955"/>
                    <a:gd name="connsiteY4" fmla="*/ 48 h 425084"/>
                    <a:gd name="connsiteX5" fmla="*/ 198274 w 520955"/>
                    <a:gd name="connsiteY5" fmla="*/ 28391 h 425084"/>
                    <a:gd name="connsiteX6" fmla="*/ 106337 w 520955"/>
                    <a:gd name="connsiteY6" fmla="*/ 35484 h 425084"/>
                    <a:gd name="connsiteX7" fmla="*/ 5391 w 520955"/>
                    <a:gd name="connsiteY7" fmla="*/ 93601 h 425084"/>
                    <a:gd name="connsiteX8" fmla="*/ 1172 w 520955"/>
                    <a:gd name="connsiteY8" fmla="*/ 107372 h 425084"/>
                    <a:gd name="connsiteX9" fmla="*/ 18333 w 520955"/>
                    <a:gd name="connsiteY9" fmla="*/ 366753 h 425084"/>
                    <a:gd name="connsiteX10" fmla="*/ 29959 w 520955"/>
                    <a:gd name="connsiteY10" fmla="*/ 425084 h 425084"/>
                    <a:gd name="connsiteX11" fmla="*/ 503445 w 520955"/>
                    <a:gd name="connsiteY11" fmla="*/ 380438 h 425084"/>
                    <a:gd name="connsiteX12" fmla="*/ 520706 w 520955"/>
                    <a:gd name="connsiteY12" fmla="*/ 363106 h 425084"/>
                    <a:gd name="connsiteX13" fmla="*/ 516144 w 520955"/>
                    <a:gd name="connsiteY13" fmla="*/ 338524 h 4250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20955" h="425084">
                      <a:moveTo>
                        <a:pt x="516144" y="338524"/>
                      </a:moveTo>
                      <a:cubicBezTo>
                        <a:pt x="503674" y="311525"/>
                        <a:pt x="507335" y="279578"/>
                        <a:pt x="506891" y="249318"/>
                      </a:cubicBezTo>
                      <a:cubicBezTo>
                        <a:pt x="507163" y="185638"/>
                        <a:pt x="511739" y="121601"/>
                        <a:pt x="511425" y="57664"/>
                      </a:cubicBezTo>
                      <a:cubicBezTo>
                        <a:pt x="511167" y="42248"/>
                        <a:pt x="510896" y="26303"/>
                        <a:pt x="512798" y="11574"/>
                      </a:cubicBezTo>
                      <a:cubicBezTo>
                        <a:pt x="513741" y="5382"/>
                        <a:pt x="508150" y="-596"/>
                        <a:pt x="501886" y="48"/>
                      </a:cubicBezTo>
                      <a:cubicBezTo>
                        <a:pt x="408734" y="7084"/>
                        <a:pt x="298163" y="14863"/>
                        <a:pt x="198274" y="28391"/>
                      </a:cubicBezTo>
                      <a:cubicBezTo>
                        <a:pt x="168072" y="32667"/>
                        <a:pt x="136826" y="37086"/>
                        <a:pt x="106337" y="35484"/>
                      </a:cubicBezTo>
                      <a:cubicBezTo>
                        <a:pt x="75634" y="54118"/>
                        <a:pt x="44774" y="73223"/>
                        <a:pt x="5391" y="93601"/>
                      </a:cubicBezTo>
                      <a:cubicBezTo>
                        <a:pt x="443" y="96261"/>
                        <a:pt x="-1431" y="102396"/>
                        <a:pt x="1172" y="107372"/>
                      </a:cubicBezTo>
                      <a:cubicBezTo>
                        <a:pt x="33949" y="170079"/>
                        <a:pt x="24868" y="313298"/>
                        <a:pt x="18333" y="366753"/>
                      </a:cubicBezTo>
                      <a:cubicBezTo>
                        <a:pt x="14800" y="395625"/>
                        <a:pt x="7364" y="423869"/>
                        <a:pt x="29959" y="425084"/>
                      </a:cubicBezTo>
                      <a:cubicBezTo>
                        <a:pt x="189094" y="417719"/>
                        <a:pt x="347270" y="414101"/>
                        <a:pt x="503445" y="380438"/>
                      </a:cubicBezTo>
                      <a:cubicBezTo>
                        <a:pt x="510853" y="378608"/>
                        <a:pt x="522407" y="369484"/>
                        <a:pt x="520706" y="363106"/>
                      </a:cubicBezTo>
                      <a:cubicBezTo>
                        <a:pt x="522264" y="355341"/>
                        <a:pt x="516029" y="346918"/>
                        <a:pt x="516144" y="338524"/>
                      </a:cubicBezTo>
                      <a:close/>
                    </a:path>
                  </a:pathLst>
                </a:custGeom>
                <a:solidFill>
                  <a:srgbClr val="FFFFFF"/>
                </a:solidFill>
                <a:ln w="14262" cap="flat">
                  <a:noFill/>
                  <a:prstDash val="solid"/>
                  <a:miter/>
                </a:ln>
              </p:spPr>
              <p:txBody>
                <a:bodyPr rtlCol="0" anchor="ctr"/>
                <a:lstStyle/>
                <a:p>
                  <a:endParaRPr lang="zh-TW" altLang="en-US"/>
                </a:p>
              </p:txBody>
            </p:sp>
            <p:sp>
              <p:nvSpPr>
                <p:cNvPr id="18" name="手繪多邊形: 圖案 17">
                  <a:extLst>
                    <a:ext uri="{FF2B5EF4-FFF2-40B4-BE49-F238E27FC236}">
                      <a16:creationId xmlns:a16="http://schemas.microsoft.com/office/drawing/2014/main" id="{AAFDF931-D725-3115-D0F9-20A3A91B9BA9}"/>
                    </a:ext>
                  </a:extLst>
                </p:cNvPr>
                <p:cNvSpPr/>
                <p:nvPr/>
              </p:nvSpPr>
              <p:spPr>
                <a:xfrm>
                  <a:off x="9183860" y="4157893"/>
                  <a:ext cx="227876" cy="69233"/>
                </a:xfrm>
                <a:custGeom>
                  <a:avLst/>
                  <a:gdLst>
                    <a:gd name="connsiteX0" fmla="*/ 218722 w 227876"/>
                    <a:gd name="connsiteY0" fmla="*/ 14134 h 69233"/>
                    <a:gd name="connsiteX1" fmla="*/ 169600 w 227876"/>
                    <a:gd name="connsiteY1" fmla="*/ 949 h 69233"/>
                    <a:gd name="connsiteX2" fmla="*/ 160676 w 227876"/>
                    <a:gd name="connsiteY2" fmla="*/ 1092 h 69233"/>
                    <a:gd name="connsiteX3" fmla="*/ 47560 w 227876"/>
                    <a:gd name="connsiteY3" fmla="*/ 24845 h 69233"/>
                    <a:gd name="connsiteX4" fmla="*/ 10794 w 227876"/>
                    <a:gd name="connsiteY4" fmla="*/ 46782 h 69233"/>
                    <a:gd name="connsiteX5" fmla="*/ 9907 w 227876"/>
                    <a:gd name="connsiteY5" fmla="*/ 69233 h 69233"/>
                    <a:gd name="connsiteX6" fmla="*/ 217349 w 227876"/>
                    <a:gd name="connsiteY6" fmla="*/ 48812 h 69233"/>
                    <a:gd name="connsiteX7" fmla="*/ 227845 w 227876"/>
                    <a:gd name="connsiteY7" fmla="*/ 25117 h 69233"/>
                    <a:gd name="connsiteX8" fmla="*/ 218722 w 227876"/>
                    <a:gd name="connsiteY8" fmla="*/ 14134 h 692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7876" h="69233">
                      <a:moveTo>
                        <a:pt x="218722" y="14134"/>
                      </a:moveTo>
                      <a:cubicBezTo>
                        <a:pt x="200860" y="12232"/>
                        <a:pt x="184329" y="7784"/>
                        <a:pt x="169600" y="949"/>
                      </a:cubicBezTo>
                      <a:cubicBezTo>
                        <a:pt x="166768" y="-367"/>
                        <a:pt x="163479" y="-310"/>
                        <a:pt x="160676" y="1092"/>
                      </a:cubicBezTo>
                      <a:cubicBezTo>
                        <a:pt x="124882" y="20154"/>
                        <a:pt x="77591" y="34283"/>
                        <a:pt x="47560" y="24845"/>
                      </a:cubicBezTo>
                      <a:cubicBezTo>
                        <a:pt x="37564" y="22814"/>
                        <a:pt x="25494" y="42120"/>
                        <a:pt x="10794" y="46782"/>
                      </a:cubicBezTo>
                      <a:cubicBezTo>
                        <a:pt x="-1719" y="49656"/>
                        <a:pt x="-5022" y="68089"/>
                        <a:pt x="9907" y="69233"/>
                      </a:cubicBezTo>
                      <a:cubicBezTo>
                        <a:pt x="56140" y="63813"/>
                        <a:pt x="199316" y="50242"/>
                        <a:pt x="217349" y="48812"/>
                      </a:cubicBezTo>
                      <a:cubicBezTo>
                        <a:pt x="228718" y="48412"/>
                        <a:pt x="226901" y="32753"/>
                        <a:pt x="227845" y="25117"/>
                      </a:cubicBezTo>
                      <a:cubicBezTo>
                        <a:pt x="228274" y="19597"/>
                        <a:pt x="224227" y="14720"/>
                        <a:pt x="218722" y="14134"/>
                      </a:cubicBezTo>
                      <a:close/>
                    </a:path>
                  </a:pathLst>
                </a:custGeom>
                <a:solidFill>
                  <a:srgbClr val="FFFFFF"/>
                </a:solidFill>
                <a:ln w="14262" cap="flat">
                  <a:noFill/>
                  <a:prstDash val="solid"/>
                  <a:miter/>
                </a:ln>
              </p:spPr>
              <p:txBody>
                <a:bodyPr rtlCol="0" anchor="ctr"/>
                <a:lstStyle/>
                <a:p>
                  <a:endParaRPr lang="zh-TW" altLang="en-US"/>
                </a:p>
              </p:txBody>
            </p:sp>
            <p:sp>
              <p:nvSpPr>
                <p:cNvPr id="19" name="手繪多邊形: 圖案 18">
                  <a:extLst>
                    <a:ext uri="{FF2B5EF4-FFF2-40B4-BE49-F238E27FC236}">
                      <a16:creationId xmlns:a16="http://schemas.microsoft.com/office/drawing/2014/main" id="{94E6BA6E-1D64-6472-A8ED-5C83ED8B24CC}"/>
                    </a:ext>
                  </a:extLst>
                </p:cNvPr>
                <p:cNvSpPr/>
                <p:nvPr/>
              </p:nvSpPr>
              <p:spPr>
                <a:xfrm>
                  <a:off x="8786820" y="3283335"/>
                  <a:ext cx="613037" cy="834127"/>
                </a:xfrm>
                <a:custGeom>
                  <a:avLst/>
                  <a:gdLst>
                    <a:gd name="connsiteX0" fmla="*/ 603620 w 613037"/>
                    <a:gd name="connsiteY0" fmla="*/ 661287 h 834127"/>
                    <a:gd name="connsiteX1" fmla="*/ 611600 w 613037"/>
                    <a:gd name="connsiteY1" fmla="*/ 649446 h 834127"/>
                    <a:gd name="connsiteX2" fmla="*/ 526341 w 613037"/>
                    <a:gd name="connsiteY2" fmla="*/ 51088 h 834127"/>
                    <a:gd name="connsiteX3" fmla="*/ 508594 w 613037"/>
                    <a:gd name="connsiteY3" fmla="*/ 46627 h 834127"/>
                    <a:gd name="connsiteX4" fmla="*/ 59962 w 613037"/>
                    <a:gd name="connsiteY4" fmla="*/ 25348 h 834127"/>
                    <a:gd name="connsiteX5" fmla="*/ 0 w 613037"/>
                    <a:gd name="connsiteY5" fmla="*/ 1109 h 834127"/>
                    <a:gd name="connsiteX6" fmla="*/ 77236 w 613037"/>
                    <a:gd name="connsiteY6" fmla="*/ 824039 h 834127"/>
                    <a:gd name="connsiteX7" fmla="*/ 90021 w 613037"/>
                    <a:gd name="connsiteY7" fmla="*/ 833792 h 834127"/>
                    <a:gd name="connsiteX8" fmla="*/ 603620 w 613037"/>
                    <a:gd name="connsiteY8" fmla="*/ 661287 h 8341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3037" h="834127">
                      <a:moveTo>
                        <a:pt x="603620" y="661287"/>
                      </a:moveTo>
                      <a:cubicBezTo>
                        <a:pt x="608225" y="659070"/>
                        <a:pt x="611285" y="654537"/>
                        <a:pt x="611600" y="649446"/>
                      </a:cubicBezTo>
                      <a:cubicBezTo>
                        <a:pt x="623312" y="459179"/>
                        <a:pt x="560647" y="211382"/>
                        <a:pt x="526341" y="51088"/>
                      </a:cubicBezTo>
                      <a:cubicBezTo>
                        <a:pt x="524753" y="43152"/>
                        <a:pt x="513771" y="40234"/>
                        <a:pt x="508594" y="46627"/>
                      </a:cubicBezTo>
                      <a:cubicBezTo>
                        <a:pt x="397794" y="171283"/>
                        <a:pt x="119037" y="51718"/>
                        <a:pt x="59962" y="25348"/>
                      </a:cubicBezTo>
                      <a:cubicBezTo>
                        <a:pt x="46076" y="22144"/>
                        <a:pt x="10368" y="-5856"/>
                        <a:pt x="0" y="1109"/>
                      </a:cubicBezTo>
                      <a:cubicBezTo>
                        <a:pt x="40527" y="247161"/>
                        <a:pt x="73161" y="537173"/>
                        <a:pt x="77236" y="824039"/>
                      </a:cubicBezTo>
                      <a:cubicBezTo>
                        <a:pt x="77337" y="830675"/>
                        <a:pt x="83600" y="835465"/>
                        <a:pt x="90021" y="833792"/>
                      </a:cubicBezTo>
                      <a:cubicBezTo>
                        <a:pt x="256921" y="790248"/>
                        <a:pt x="444742" y="737794"/>
                        <a:pt x="603620" y="661287"/>
                      </a:cubicBezTo>
                      <a:close/>
                    </a:path>
                  </a:pathLst>
                </a:custGeom>
                <a:solidFill>
                  <a:srgbClr val="FFFFFF"/>
                </a:solidFill>
                <a:ln w="14262" cap="flat">
                  <a:noFill/>
                  <a:prstDash val="solid"/>
                  <a:miter/>
                </a:ln>
              </p:spPr>
              <p:txBody>
                <a:bodyPr rtlCol="0" anchor="ctr"/>
                <a:lstStyle/>
                <a:p>
                  <a:endParaRPr lang="zh-TW" altLang="en-US"/>
                </a:p>
              </p:txBody>
            </p:sp>
          </p:grpSp>
          <p:grpSp>
            <p:nvGrpSpPr>
              <p:cNvPr id="20" name="圖形 9" descr="拿著膝上型電腦的女子">
                <a:extLst>
                  <a:ext uri="{FF2B5EF4-FFF2-40B4-BE49-F238E27FC236}">
                    <a16:creationId xmlns:a16="http://schemas.microsoft.com/office/drawing/2014/main" id="{5ED67459-4A60-F3BC-264E-B3F15F871FBC}"/>
                  </a:ext>
                </a:extLst>
              </p:cNvPr>
              <p:cNvGrpSpPr/>
              <p:nvPr/>
            </p:nvGrpSpPr>
            <p:grpSpPr>
              <a:xfrm>
                <a:off x="8157898" y="3157972"/>
                <a:ext cx="1589711" cy="1540337"/>
                <a:chOff x="8157898" y="3157972"/>
                <a:chExt cx="1589711" cy="1540337"/>
              </a:xfrm>
              <a:solidFill>
                <a:srgbClr val="FFFFFF"/>
              </a:solidFill>
            </p:grpSpPr>
            <p:sp>
              <p:nvSpPr>
                <p:cNvPr id="21" name="手繪多邊形: 圖案 20">
                  <a:extLst>
                    <a:ext uri="{FF2B5EF4-FFF2-40B4-BE49-F238E27FC236}">
                      <a16:creationId xmlns:a16="http://schemas.microsoft.com/office/drawing/2014/main" id="{C85748CE-55F4-090A-821A-2F056067A884}"/>
                    </a:ext>
                  </a:extLst>
                </p:cNvPr>
                <p:cNvSpPr/>
                <p:nvPr/>
              </p:nvSpPr>
              <p:spPr>
                <a:xfrm>
                  <a:off x="8330785" y="4372962"/>
                  <a:ext cx="577923" cy="325347"/>
                </a:xfrm>
                <a:custGeom>
                  <a:avLst/>
                  <a:gdLst>
                    <a:gd name="connsiteX0" fmla="*/ 555381 w 577923"/>
                    <a:gd name="connsiteY0" fmla="*/ 8380 h 325347"/>
                    <a:gd name="connsiteX1" fmla="*/ 540480 w 577923"/>
                    <a:gd name="connsiteY1" fmla="*/ 1230 h 325347"/>
                    <a:gd name="connsiteX2" fmla="*/ 315506 w 577923"/>
                    <a:gd name="connsiteY2" fmla="*/ 97958 h 325347"/>
                    <a:gd name="connsiteX3" fmla="*/ 20303 w 577923"/>
                    <a:gd name="connsiteY3" fmla="*/ 164025 h 325347"/>
                    <a:gd name="connsiteX4" fmla="*/ 10078 w 577923"/>
                    <a:gd name="connsiteY4" fmla="*/ 174994 h 325347"/>
                    <a:gd name="connsiteX5" fmla="*/ 8448 w 577923"/>
                    <a:gd name="connsiteY5" fmla="*/ 301181 h 325347"/>
                    <a:gd name="connsiteX6" fmla="*/ 555052 w 577923"/>
                    <a:gd name="connsiteY6" fmla="*/ 324347 h 325347"/>
                    <a:gd name="connsiteX7" fmla="*/ 572284 w 577923"/>
                    <a:gd name="connsiteY7" fmla="*/ 309646 h 325347"/>
                    <a:gd name="connsiteX8" fmla="*/ 555381 w 577923"/>
                    <a:gd name="connsiteY8" fmla="*/ 8380 h 3253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77923" h="325347">
                      <a:moveTo>
                        <a:pt x="555381" y="8380"/>
                      </a:moveTo>
                      <a:cubicBezTo>
                        <a:pt x="554294" y="1773"/>
                        <a:pt x="546343" y="-2131"/>
                        <a:pt x="540480" y="1230"/>
                      </a:cubicBezTo>
                      <a:cubicBezTo>
                        <a:pt x="467476" y="40313"/>
                        <a:pt x="389210" y="70816"/>
                        <a:pt x="315506" y="97958"/>
                      </a:cubicBezTo>
                      <a:cubicBezTo>
                        <a:pt x="222553" y="132436"/>
                        <a:pt x="122436" y="164297"/>
                        <a:pt x="20303" y="164025"/>
                      </a:cubicBezTo>
                      <a:cubicBezTo>
                        <a:pt x="14540" y="163911"/>
                        <a:pt x="9534" y="169245"/>
                        <a:pt x="10078" y="174994"/>
                      </a:cubicBezTo>
                      <a:cubicBezTo>
                        <a:pt x="17586" y="198275"/>
                        <a:pt x="-14576" y="302711"/>
                        <a:pt x="8448" y="301181"/>
                      </a:cubicBezTo>
                      <a:cubicBezTo>
                        <a:pt x="191493" y="320629"/>
                        <a:pt x="371792" y="328280"/>
                        <a:pt x="555052" y="324347"/>
                      </a:cubicBezTo>
                      <a:cubicBezTo>
                        <a:pt x="561501" y="324390"/>
                        <a:pt x="574229" y="315796"/>
                        <a:pt x="572284" y="309646"/>
                      </a:cubicBezTo>
                      <a:cubicBezTo>
                        <a:pt x="586427" y="209787"/>
                        <a:pt x="571412" y="101933"/>
                        <a:pt x="555381" y="8380"/>
                      </a:cubicBezTo>
                      <a:close/>
                    </a:path>
                  </a:pathLst>
                </a:custGeom>
                <a:solidFill>
                  <a:srgbClr val="FFFFFF"/>
                </a:solidFill>
                <a:ln w="14262" cap="flat">
                  <a:noFill/>
                  <a:prstDash val="solid"/>
                  <a:miter/>
                </a:ln>
              </p:spPr>
              <p:txBody>
                <a:bodyPr rtlCol="0" anchor="ctr"/>
                <a:lstStyle/>
                <a:p>
                  <a:endParaRPr lang="zh-TW" altLang="en-US"/>
                </a:p>
              </p:txBody>
            </p:sp>
            <p:sp>
              <p:nvSpPr>
                <p:cNvPr id="22" name="手繪多邊形: 圖案 21">
                  <a:extLst>
                    <a:ext uri="{FF2B5EF4-FFF2-40B4-BE49-F238E27FC236}">
                      <a16:creationId xmlns:a16="http://schemas.microsoft.com/office/drawing/2014/main" id="{A14F6F7F-13FE-7EA5-9FDB-606C6CD247F2}"/>
                    </a:ext>
                  </a:extLst>
                </p:cNvPr>
                <p:cNvSpPr/>
                <p:nvPr/>
              </p:nvSpPr>
              <p:spPr>
                <a:xfrm>
                  <a:off x="9392068" y="4256206"/>
                  <a:ext cx="217536" cy="389108"/>
                </a:xfrm>
                <a:custGeom>
                  <a:avLst/>
                  <a:gdLst>
                    <a:gd name="connsiteX0" fmla="*/ 215338 w 217536"/>
                    <a:gd name="connsiteY0" fmla="*/ 328059 h 389108"/>
                    <a:gd name="connsiteX1" fmla="*/ 199465 w 217536"/>
                    <a:gd name="connsiteY1" fmla="*/ 167980 h 389108"/>
                    <a:gd name="connsiteX2" fmla="*/ 204499 w 217536"/>
                    <a:gd name="connsiteY2" fmla="*/ 13708 h 389108"/>
                    <a:gd name="connsiteX3" fmla="*/ 193973 w 217536"/>
                    <a:gd name="connsiteY3" fmla="*/ 65 h 389108"/>
                    <a:gd name="connsiteX4" fmla="*/ 54015 w 217536"/>
                    <a:gd name="connsiteY4" fmla="*/ 10890 h 389108"/>
                    <a:gd name="connsiteX5" fmla="*/ 9498 w 217536"/>
                    <a:gd name="connsiteY5" fmla="*/ 25076 h 389108"/>
                    <a:gd name="connsiteX6" fmla="*/ 775 w 217536"/>
                    <a:gd name="connsiteY6" fmla="*/ 332292 h 389108"/>
                    <a:gd name="connsiteX7" fmla="*/ 2591 w 217536"/>
                    <a:gd name="connsiteY7" fmla="*/ 379197 h 389108"/>
                    <a:gd name="connsiteX8" fmla="*/ 22583 w 217536"/>
                    <a:gd name="connsiteY8" fmla="*/ 388121 h 389108"/>
                    <a:gd name="connsiteX9" fmla="*/ 135256 w 217536"/>
                    <a:gd name="connsiteY9" fmla="*/ 364339 h 389108"/>
                    <a:gd name="connsiteX10" fmla="*/ 215338 w 217536"/>
                    <a:gd name="connsiteY10" fmla="*/ 328059 h 3891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17536" h="389108">
                      <a:moveTo>
                        <a:pt x="215338" y="328059"/>
                      </a:moveTo>
                      <a:cubicBezTo>
                        <a:pt x="199522" y="278365"/>
                        <a:pt x="204470" y="217803"/>
                        <a:pt x="199465" y="167980"/>
                      </a:cubicBezTo>
                      <a:cubicBezTo>
                        <a:pt x="198907" y="117957"/>
                        <a:pt x="192386" y="62029"/>
                        <a:pt x="204499" y="13708"/>
                      </a:cubicBezTo>
                      <a:cubicBezTo>
                        <a:pt x="207116" y="7001"/>
                        <a:pt x="201167" y="-793"/>
                        <a:pt x="193973" y="65"/>
                      </a:cubicBezTo>
                      <a:cubicBezTo>
                        <a:pt x="147383" y="4098"/>
                        <a:pt x="99920" y="7558"/>
                        <a:pt x="54015" y="10890"/>
                      </a:cubicBezTo>
                      <a:cubicBezTo>
                        <a:pt x="40988" y="14709"/>
                        <a:pt x="9770" y="5585"/>
                        <a:pt x="9498" y="25076"/>
                      </a:cubicBezTo>
                      <a:cubicBezTo>
                        <a:pt x="11844" y="125565"/>
                        <a:pt x="160" y="228314"/>
                        <a:pt x="775" y="332292"/>
                      </a:cubicBezTo>
                      <a:cubicBezTo>
                        <a:pt x="889" y="352027"/>
                        <a:pt x="-1956" y="365068"/>
                        <a:pt x="2591" y="379197"/>
                      </a:cubicBezTo>
                      <a:cubicBezTo>
                        <a:pt x="5008" y="386676"/>
                        <a:pt x="15419" y="391224"/>
                        <a:pt x="22583" y="388121"/>
                      </a:cubicBezTo>
                      <a:cubicBezTo>
                        <a:pt x="54759" y="378554"/>
                        <a:pt x="93299" y="368257"/>
                        <a:pt x="135256" y="364339"/>
                      </a:cubicBezTo>
                      <a:cubicBezTo>
                        <a:pt x="151058" y="362823"/>
                        <a:pt x="231784" y="356116"/>
                        <a:pt x="215338" y="328059"/>
                      </a:cubicBezTo>
                      <a:close/>
                    </a:path>
                  </a:pathLst>
                </a:custGeom>
                <a:solidFill>
                  <a:srgbClr val="FFFFFF"/>
                </a:solidFill>
                <a:ln w="14262" cap="flat">
                  <a:noFill/>
                  <a:prstDash val="solid"/>
                  <a:miter/>
                </a:ln>
              </p:spPr>
              <p:txBody>
                <a:bodyPr rtlCol="0" anchor="ctr"/>
                <a:lstStyle/>
                <a:p>
                  <a:endParaRPr lang="zh-TW" altLang="en-US"/>
                </a:p>
              </p:txBody>
            </p:sp>
            <p:sp>
              <p:nvSpPr>
                <p:cNvPr id="23" name="手繪多邊形: 圖案 22">
                  <a:extLst>
                    <a:ext uri="{FF2B5EF4-FFF2-40B4-BE49-F238E27FC236}">
                      <a16:creationId xmlns:a16="http://schemas.microsoft.com/office/drawing/2014/main" id="{AFE0E519-1367-C7EB-2986-3D661AC46445}"/>
                    </a:ext>
                  </a:extLst>
                </p:cNvPr>
                <p:cNvSpPr/>
                <p:nvPr/>
              </p:nvSpPr>
              <p:spPr>
                <a:xfrm>
                  <a:off x="9402965" y="4134847"/>
                  <a:ext cx="232104" cy="72131"/>
                </a:xfrm>
                <a:custGeom>
                  <a:avLst/>
                  <a:gdLst>
                    <a:gd name="connsiteX0" fmla="*/ 223947 w 232104"/>
                    <a:gd name="connsiteY0" fmla="*/ 29014 h 72131"/>
                    <a:gd name="connsiteX1" fmla="*/ 59807 w 232104"/>
                    <a:gd name="connsiteY1" fmla="*/ 33261 h 72131"/>
                    <a:gd name="connsiteX2" fmla="*/ 12215 w 232104"/>
                    <a:gd name="connsiteY2" fmla="*/ 37394 h 72131"/>
                    <a:gd name="connsiteX3" fmla="*/ 918 w 232104"/>
                    <a:gd name="connsiteY3" fmla="*/ 46775 h 72131"/>
                    <a:gd name="connsiteX4" fmla="*/ 10842 w 232104"/>
                    <a:gd name="connsiteY4" fmla="*/ 72087 h 72131"/>
                    <a:gd name="connsiteX5" fmla="*/ 223346 w 232104"/>
                    <a:gd name="connsiteY5" fmla="*/ 49235 h 72131"/>
                    <a:gd name="connsiteX6" fmla="*/ 223947 w 232104"/>
                    <a:gd name="connsiteY6" fmla="*/ 29014 h 72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2104" h="72131">
                      <a:moveTo>
                        <a:pt x="223947" y="29014"/>
                      </a:moveTo>
                      <a:cubicBezTo>
                        <a:pt x="108671" y="-6551"/>
                        <a:pt x="182833" y="-14173"/>
                        <a:pt x="59807" y="33261"/>
                      </a:cubicBezTo>
                      <a:cubicBezTo>
                        <a:pt x="40801" y="37995"/>
                        <a:pt x="32579" y="39582"/>
                        <a:pt x="12215" y="37394"/>
                      </a:cubicBezTo>
                      <a:cubicBezTo>
                        <a:pt x="6652" y="36679"/>
                        <a:pt x="1232" y="41170"/>
                        <a:pt x="918" y="46775"/>
                      </a:cubicBezTo>
                      <a:cubicBezTo>
                        <a:pt x="188" y="55441"/>
                        <a:pt x="-3330" y="73131"/>
                        <a:pt x="10842" y="72087"/>
                      </a:cubicBezTo>
                      <a:cubicBezTo>
                        <a:pt x="72448" y="66996"/>
                        <a:pt x="141119" y="59603"/>
                        <a:pt x="223346" y="49235"/>
                      </a:cubicBezTo>
                      <a:cubicBezTo>
                        <a:pt x="234600" y="48119"/>
                        <a:pt x="235230" y="30802"/>
                        <a:pt x="223947" y="29014"/>
                      </a:cubicBezTo>
                      <a:close/>
                    </a:path>
                  </a:pathLst>
                </a:custGeom>
                <a:solidFill>
                  <a:srgbClr val="FFFFFF"/>
                </a:solidFill>
                <a:ln w="14262" cap="flat">
                  <a:noFill/>
                  <a:prstDash val="solid"/>
                  <a:miter/>
                </a:ln>
              </p:spPr>
              <p:txBody>
                <a:bodyPr rtlCol="0" anchor="ctr"/>
                <a:lstStyle/>
                <a:p>
                  <a:endParaRPr lang="zh-TW" altLang="en-US"/>
                </a:p>
              </p:txBody>
            </p:sp>
            <p:sp>
              <p:nvSpPr>
                <p:cNvPr id="24" name="手繪多邊形: 圖案 23">
                  <a:extLst>
                    <a:ext uri="{FF2B5EF4-FFF2-40B4-BE49-F238E27FC236}">
                      <a16:creationId xmlns:a16="http://schemas.microsoft.com/office/drawing/2014/main" id="{B76C4218-896C-A677-7C06-BB06FEAF862F}"/>
                    </a:ext>
                  </a:extLst>
                </p:cNvPr>
                <p:cNvSpPr/>
                <p:nvPr/>
              </p:nvSpPr>
              <p:spPr>
                <a:xfrm>
                  <a:off x="9225985" y="3234085"/>
                  <a:ext cx="521624" cy="786305"/>
                </a:xfrm>
                <a:custGeom>
                  <a:avLst/>
                  <a:gdLst>
                    <a:gd name="connsiteX0" fmla="*/ 520106 w 521624"/>
                    <a:gd name="connsiteY0" fmla="*/ 704102 h 786305"/>
                    <a:gd name="connsiteX1" fmla="*/ 496196 w 521624"/>
                    <a:gd name="connsiteY1" fmla="*/ 611607 h 786305"/>
                    <a:gd name="connsiteX2" fmla="*/ 125887 w 521624"/>
                    <a:gd name="connsiteY2" fmla="*/ 48272 h 786305"/>
                    <a:gd name="connsiteX3" fmla="*/ 61607 w 521624"/>
                    <a:gd name="connsiteY3" fmla="*/ 5642 h 786305"/>
                    <a:gd name="connsiteX4" fmla="*/ 201 w 521624"/>
                    <a:gd name="connsiteY4" fmla="*/ 6786 h 786305"/>
                    <a:gd name="connsiteX5" fmla="*/ 58489 w 521624"/>
                    <a:gd name="connsiteY5" fmla="*/ 74699 h 786305"/>
                    <a:gd name="connsiteX6" fmla="*/ 73934 w 521624"/>
                    <a:gd name="connsiteY6" fmla="*/ 77387 h 786305"/>
                    <a:gd name="connsiteX7" fmla="*/ 92910 w 521624"/>
                    <a:gd name="connsiteY7" fmla="*/ 92517 h 786305"/>
                    <a:gd name="connsiteX8" fmla="*/ 178770 w 521624"/>
                    <a:gd name="connsiteY8" fmla="*/ 686985 h 786305"/>
                    <a:gd name="connsiteX9" fmla="*/ 192541 w 521624"/>
                    <a:gd name="connsiteY9" fmla="*/ 696609 h 786305"/>
                    <a:gd name="connsiteX10" fmla="*/ 397752 w 521624"/>
                    <a:gd name="connsiteY10" fmla="*/ 723236 h 786305"/>
                    <a:gd name="connsiteX11" fmla="*/ 418244 w 521624"/>
                    <a:gd name="connsiteY11" fmla="*/ 732231 h 786305"/>
                    <a:gd name="connsiteX12" fmla="*/ 491219 w 521624"/>
                    <a:gd name="connsiteY12" fmla="*/ 783126 h 786305"/>
                    <a:gd name="connsiteX13" fmla="*/ 505262 w 521624"/>
                    <a:gd name="connsiteY13" fmla="*/ 780238 h 786305"/>
                    <a:gd name="connsiteX14" fmla="*/ 520106 w 521624"/>
                    <a:gd name="connsiteY14" fmla="*/ 704102 h 7863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21624" h="786305">
                      <a:moveTo>
                        <a:pt x="520106" y="704102"/>
                      </a:moveTo>
                      <a:cubicBezTo>
                        <a:pt x="501873" y="683481"/>
                        <a:pt x="501873" y="641138"/>
                        <a:pt x="496196" y="611607"/>
                      </a:cubicBezTo>
                      <a:cubicBezTo>
                        <a:pt x="469383" y="289719"/>
                        <a:pt x="459744" y="191090"/>
                        <a:pt x="125887" y="48272"/>
                      </a:cubicBezTo>
                      <a:cubicBezTo>
                        <a:pt x="117721" y="45211"/>
                        <a:pt x="65940" y="7072"/>
                        <a:pt x="61607" y="5642"/>
                      </a:cubicBezTo>
                      <a:cubicBezTo>
                        <a:pt x="47835" y="1366"/>
                        <a:pt x="8309" y="-5098"/>
                        <a:pt x="201" y="6786"/>
                      </a:cubicBezTo>
                      <a:cubicBezTo>
                        <a:pt x="-3403" y="28380"/>
                        <a:pt x="42501" y="62243"/>
                        <a:pt x="58489" y="74699"/>
                      </a:cubicBezTo>
                      <a:cubicBezTo>
                        <a:pt x="60963" y="76400"/>
                        <a:pt x="66741" y="77244"/>
                        <a:pt x="73934" y="77387"/>
                      </a:cubicBezTo>
                      <a:cubicBezTo>
                        <a:pt x="82943" y="77559"/>
                        <a:pt x="90722" y="83765"/>
                        <a:pt x="92910" y="92517"/>
                      </a:cubicBezTo>
                      <a:cubicBezTo>
                        <a:pt x="137570" y="270571"/>
                        <a:pt x="178984" y="475582"/>
                        <a:pt x="178770" y="686985"/>
                      </a:cubicBezTo>
                      <a:cubicBezTo>
                        <a:pt x="178584" y="693863"/>
                        <a:pt x="186106" y="699197"/>
                        <a:pt x="192541" y="696609"/>
                      </a:cubicBezTo>
                      <a:cubicBezTo>
                        <a:pt x="258638" y="670468"/>
                        <a:pt x="313937" y="687814"/>
                        <a:pt x="397752" y="723236"/>
                      </a:cubicBezTo>
                      <a:cubicBezTo>
                        <a:pt x="400784" y="724509"/>
                        <a:pt x="413654" y="721177"/>
                        <a:pt x="418244" y="732231"/>
                      </a:cubicBezTo>
                      <a:cubicBezTo>
                        <a:pt x="424351" y="746932"/>
                        <a:pt x="442884" y="744015"/>
                        <a:pt x="491219" y="783126"/>
                      </a:cubicBezTo>
                      <a:cubicBezTo>
                        <a:pt x="496682" y="788046"/>
                        <a:pt x="503632" y="787388"/>
                        <a:pt x="505262" y="780238"/>
                      </a:cubicBezTo>
                      <a:cubicBezTo>
                        <a:pt x="508137" y="759102"/>
                        <a:pt x="527042" y="718217"/>
                        <a:pt x="520106" y="704102"/>
                      </a:cubicBezTo>
                      <a:close/>
                    </a:path>
                  </a:pathLst>
                </a:custGeom>
                <a:solidFill>
                  <a:srgbClr val="FFFFFF"/>
                </a:solidFill>
                <a:ln w="14262" cap="flat">
                  <a:noFill/>
                  <a:prstDash val="solid"/>
                  <a:miter/>
                </a:ln>
              </p:spPr>
              <p:txBody>
                <a:bodyPr rtlCol="0" anchor="ctr"/>
                <a:lstStyle/>
                <a:p>
                  <a:endParaRPr lang="zh-TW" altLang="en-US"/>
                </a:p>
              </p:txBody>
            </p:sp>
            <p:sp>
              <p:nvSpPr>
                <p:cNvPr id="25" name="手繪多邊形: 圖案 24">
                  <a:extLst>
                    <a:ext uri="{FF2B5EF4-FFF2-40B4-BE49-F238E27FC236}">
                      <a16:creationId xmlns:a16="http://schemas.microsoft.com/office/drawing/2014/main" id="{5513E7FB-E963-02CD-962F-0BDBAA4BEDC2}"/>
                    </a:ext>
                  </a:extLst>
                </p:cNvPr>
                <p:cNvSpPr/>
                <p:nvPr/>
              </p:nvSpPr>
              <p:spPr>
                <a:xfrm>
                  <a:off x="8157898" y="3157972"/>
                  <a:ext cx="703289" cy="1018273"/>
                </a:xfrm>
                <a:custGeom>
                  <a:avLst/>
                  <a:gdLst>
                    <a:gd name="connsiteX0" fmla="*/ 327942 w 703289"/>
                    <a:gd name="connsiteY0" fmla="*/ 977475 h 1018273"/>
                    <a:gd name="connsiteX1" fmla="*/ 395697 w 703289"/>
                    <a:gd name="connsiteY1" fmla="*/ 1005032 h 1018273"/>
                    <a:gd name="connsiteX2" fmla="*/ 437969 w 703289"/>
                    <a:gd name="connsiteY2" fmla="*/ 1013355 h 1018273"/>
                    <a:gd name="connsiteX3" fmla="*/ 487320 w 703289"/>
                    <a:gd name="connsiteY3" fmla="*/ 1018274 h 1018273"/>
                    <a:gd name="connsiteX4" fmla="*/ 665059 w 703289"/>
                    <a:gd name="connsiteY4" fmla="*/ 976202 h 1018273"/>
                    <a:gd name="connsiteX5" fmla="*/ 702684 w 703289"/>
                    <a:gd name="connsiteY5" fmla="*/ 958341 h 1018273"/>
                    <a:gd name="connsiteX6" fmla="*/ 696892 w 703289"/>
                    <a:gd name="connsiteY6" fmla="*/ 864416 h 1018273"/>
                    <a:gd name="connsiteX7" fmla="*/ 694189 w 703289"/>
                    <a:gd name="connsiteY7" fmla="*/ 734497 h 1018273"/>
                    <a:gd name="connsiteX8" fmla="*/ 663772 w 703289"/>
                    <a:gd name="connsiteY8" fmla="*/ 365232 h 1018273"/>
                    <a:gd name="connsiteX9" fmla="*/ 616538 w 703289"/>
                    <a:gd name="connsiteY9" fmla="*/ 104407 h 1018273"/>
                    <a:gd name="connsiteX10" fmla="*/ 596575 w 703289"/>
                    <a:gd name="connsiteY10" fmla="*/ 8237 h 1018273"/>
                    <a:gd name="connsiteX11" fmla="*/ 590140 w 703289"/>
                    <a:gd name="connsiteY11" fmla="*/ 658 h 1018273"/>
                    <a:gd name="connsiteX12" fmla="*/ 580301 w 703289"/>
                    <a:gd name="connsiteY12" fmla="*/ 2102 h 1018273"/>
                    <a:gd name="connsiteX13" fmla="*/ 475093 w 703289"/>
                    <a:gd name="connsiteY13" fmla="*/ 50194 h 1018273"/>
                    <a:gd name="connsiteX14" fmla="*/ 394982 w 703289"/>
                    <a:gd name="connsiteY14" fmla="*/ 76693 h 1018273"/>
                    <a:gd name="connsiteX15" fmla="*/ 171038 w 703289"/>
                    <a:gd name="connsiteY15" fmla="*/ 188808 h 1018273"/>
                    <a:gd name="connsiteX16" fmla="*/ 170580 w 703289"/>
                    <a:gd name="connsiteY16" fmla="*/ 189294 h 1018273"/>
                    <a:gd name="connsiteX17" fmla="*/ 19882 w 703289"/>
                    <a:gd name="connsiteY17" fmla="*/ 640343 h 1018273"/>
                    <a:gd name="connsiteX18" fmla="*/ 17323 w 703289"/>
                    <a:gd name="connsiteY18" fmla="*/ 659077 h 1018273"/>
                    <a:gd name="connsiteX19" fmla="*/ 17294 w 703289"/>
                    <a:gd name="connsiteY19" fmla="*/ 659363 h 1018273"/>
                    <a:gd name="connsiteX20" fmla="*/ 849 w 703289"/>
                    <a:gd name="connsiteY20" fmla="*/ 994936 h 1018273"/>
                    <a:gd name="connsiteX21" fmla="*/ 5954 w 703289"/>
                    <a:gd name="connsiteY21" fmla="*/ 1003473 h 1018273"/>
                    <a:gd name="connsiteX22" fmla="*/ 15893 w 703289"/>
                    <a:gd name="connsiteY22" fmla="*/ 1003659 h 1018273"/>
                    <a:gd name="connsiteX23" fmla="*/ 169622 w 703289"/>
                    <a:gd name="connsiteY23" fmla="*/ 970482 h 1018273"/>
                    <a:gd name="connsiteX24" fmla="*/ 327942 w 703289"/>
                    <a:gd name="connsiteY24" fmla="*/ 977475 h 10182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703289" h="1018273">
                      <a:moveTo>
                        <a:pt x="327942" y="977475"/>
                      </a:moveTo>
                      <a:cubicBezTo>
                        <a:pt x="331131" y="978319"/>
                        <a:pt x="382412" y="1001972"/>
                        <a:pt x="395697" y="1005032"/>
                      </a:cubicBezTo>
                      <a:cubicBezTo>
                        <a:pt x="409397" y="1008178"/>
                        <a:pt x="423569" y="1011438"/>
                        <a:pt x="437969" y="1013355"/>
                      </a:cubicBezTo>
                      <a:cubicBezTo>
                        <a:pt x="454600" y="1016773"/>
                        <a:pt x="471032" y="1018274"/>
                        <a:pt x="487320" y="1018274"/>
                      </a:cubicBezTo>
                      <a:cubicBezTo>
                        <a:pt x="548611" y="1018274"/>
                        <a:pt x="607600" y="996966"/>
                        <a:pt x="665059" y="976202"/>
                      </a:cubicBezTo>
                      <a:cubicBezTo>
                        <a:pt x="674741" y="972699"/>
                        <a:pt x="697021" y="966993"/>
                        <a:pt x="702684" y="958341"/>
                      </a:cubicBezTo>
                      <a:cubicBezTo>
                        <a:pt x="705572" y="953937"/>
                        <a:pt x="697207" y="891258"/>
                        <a:pt x="696892" y="864416"/>
                      </a:cubicBezTo>
                      <a:cubicBezTo>
                        <a:pt x="696392" y="821858"/>
                        <a:pt x="695862" y="777841"/>
                        <a:pt x="694189" y="734497"/>
                      </a:cubicBezTo>
                      <a:cubicBezTo>
                        <a:pt x="689113" y="602476"/>
                        <a:pt x="679160" y="481666"/>
                        <a:pt x="663772" y="365232"/>
                      </a:cubicBezTo>
                      <a:cubicBezTo>
                        <a:pt x="653147" y="277213"/>
                        <a:pt x="634542" y="189366"/>
                        <a:pt x="616538" y="104407"/>
                      </a:cubicBezTo>
                      <a:cubicBezTo>
                        <a:pt x="609860" y="72903"/>
                        <a:pt x="602967" y="40327"/>
                        <a:pt x="596575" y="8237"/>
                      </a:cubicBezTo>
                      <a:cubicBezTo>
                        <a:pt x="595888" y="4762"/>
                        <a:pt x="593457" y="1902"/>
                        <a:pt x="590140" y="658"/>
                      </a:cubicBezTo>
                      <a:cubicBezTo>
                        <a:pt x="586822" y="-587"/>
                        <a:pt x="583104" y="-43"/>
                        <a:pt x="580301" y="2102"/>
                      </a:cubicBezTo>
                      <a:cubicBezTo>
                        <a:pt x="550056" y="25240"/>
                        <a:pt x="511945" y="37924"/>
                        <a:pt x="475093" y="50194"/>
                      </a:cubicBezTo>
                      <a:cubicBezTo>
                        <a:pt x="475093" y="50194"/>
                        <a:pt x="419407" y="69042"/>
                        <a:pt x="394982" y="76693"/>
                      </a:cubicBezTo>
                      <a:cubicBezTo>
                        <a:pt x="315000" y="101747"/>
                        <a:pt x="232315" y="127645"/>
                        <a:pt x="171038" y="188808"/>
                      </a:cubicBezTo>
                      <a:cubicBezTo>
                        <a:pt x="170880" y="188965"/>
                        <a:pt x="170723" y="189137"/>
                        <a:pt x="170580" y="189294"/>
                      </a:cubicBezTo>
                      <a:cubicBezTo>
                        <a:pt x="64886" y="309661"/>
                        <a:pt x="40976" y="485341"/>
                        <a:pt x="19882" y="640343"/>
                      </a:cubicBezTo>
                      <a:lnTo>
                        <a:pt x="17323" y="659077"/>
                      </a:lnTo>
                      <a:cubicBezTo>
                        <a:pt x="17308" y="659177"/>
                        <a:pt x="17294" y="659277"/>
                        <a:pt x="17294" y="659363"/>
                      </a:cubicBezTo>
                      <a:cubicBezTo>
                        <a:pt x="3008" y="791498"/>
                        <a:pt x="-2226" y="898122"/>
                        <a:pt x="849" y="994936"/>
                      </a:cubicBezTo>
                      <a:cubicBezTo>
                        <a:pt x="963" y="998468"/>
                        <a:pt x="2894" y="1001700"/>
                        <a:pt x="5954" y="1003473"/>
                      </a:cubicBezTo>
                      <a:cubicBezTo>
                        <a:pt x="9014" y="1005246"/>
                        <a:pt x="12775" y="1005318"/>
                        <a:pt x="15893" y="1003659"/>
                      </a:cubicBezTo>
                      <a:cubicBezTo>
                        <a:pt x="59952" y="980263"/>
                        <a:pt x="169622" y="970482"/>
                        <a:pt x="169622" y="970482"/>
                      </a:cubicBezTo>
                      <a:cubicBezTo>
                        <a:pt x="223964" y="965019"/>
                        <a:pt x="276460" y="963832"/>
                        <a:pt x="327942" y="977475"/>
                      </a:cubicBezTo>
                      <a:close/>
                    </a:path>
                  </a:pathLst>
                </a:custGeom>
                <a:solidFill>
                  <a:srgbClr val="FFFFFF"/>
                </a:solidFill>
                <a:ln w="14262" cap="flat">
                  <a:noFill/>
                  <a:prstDash val="solid"/>
                  <a:miter/>
                </a:ln>
              </p:spPr>
              <p:txBody>
                <a:bodyPr rtlCol="0" anchor="ctr"/>
                <a:lstStyle/>
                <a:p>
                  <a:endParaRPr lang="zh-TW" altLang="en-US"/>
                </a:p>
              </p:txBody>
            </p:sp>
          </p:grpSp>
          <p:sp>
            <p:nvSpPr>
              <p:cNvPr id="26" name="手繪多邊形: 圖案 25">
                <a:extLst>
                  <a:ext uri="{FF2B5EF4-FFF2-40B4-BE49-F238E27FC236}">
                    <a16:creationId xmlns:a16="http://schemas.microsoft.com/office/drawing/2014/main" id="{F91EBFE3-A747-C656-B4AE-8D29F60AB171}"/>
                  </a:ext>
                </a:extLst>
              </p:cNvPr>
              <p:cNvSpPr/>
              <p:nvPr/>
            </p:nvSpPr>
            <p:spPr>
              <a:xfrm>
                <a:off x="8956856" y="3281545"/>
                <a:ext cx="1685967" cy="1024204"/>
              </a:xfrm>
              <a:custGeom>
                <a:avLst/>
                <a:gdLst>
                  <a:gd name="connsiteX0" fmla="*/ 1684168 w 1685967"/>
                  <a:gd name="connsiteY0" fmla="*/ 52264 h 1024204"/>
                  <a:gd name="connsiteX1" fmla="*/ 1530139 w 1685967"/>
                  <a:gd name="connsiteY1" fmla="*/ 4115 h 1024204"/>
                  <a:gd name="connsiteX2" fmla="*/ 1056953 w 1685967"/>
                  <a:gd name="connsiteY2" fmla="*/ 15755 h 1024204"/>
                  <a:gd name="connsiteX3" fmla="*/ 929365 w 1685967"/>
                  <a:gd name="connsiteY3" fmla="*/ 172302 h 1024204"/>
                  <a:gd name="connsiteX4" fmla="*/ 741729 w 1685967"/>
                  <a:gd name="connsiteY4" fmla="*/ 884004 h 1024204"/>
                  <a:gd name="connsiteX5" fmla="*/ 716274 w 1685967"/>
                  <a:gd name="connsiteY5" fmla="*/ 893843 h 1024204"/>
                  <a:gd name="connsiteX6" fmla="*/ 183527 w 1685967"/>
                  <a:gd name="connsiteY6" fmla="*/ 955277 h 1024204"/>
                  <a:gd name="connsiteX7" fmla="*/ 8490 w 1685967"/>
                  <a:gd name="connsiteY7" fmla="*/ 980932 h 1024204"/>
                  <a:gd name="connsiteX8" fmla="*/ 20760 w 1685967"/>
                  <a:gd name="connsiteY8" fmla="*/ 1021345 h 1024204"/>
                  <a:gd name="connsiteX9" fmla="*/ 49647 w 1685967"/>
                  <a:gd name="connsiteY9" fmla="*/ 1024205 h 1024204"/>
                  <a:gd name="connsiteX10" fmla="*/ 376540 w 1685967"/>
                  <a:gd name="connsiteY10" fmla="*/ 992501 h 1024204"/>
                  <a:gd name="connsiteX11" fmla="*/ 558541 w 1685967"/>
                  <a:gd name="connsiteY11" fmla="*/ 978186 h 1024204"/>
                  <a:gd name="connsiteX12" fmla="*/ 730403 w 1685967"/>
                  <a:gd name="connsiteY12" fmla="*/ 960840 h 1024204"/>
                  <a:gd name="connsiteX13" fmla="*/ 786060 w 1685967"/>
                  <a:gd name="connsiteY13" fmla="*/ 945253 h 1024204"/>
                  <a:gd name="connsiteX14" fmla="*/ 889181 w 1685967"/>
                  <a:gd name="connsiteY14" fmla="*/ 933169 h 1024204"/>
                  <a:gd name="connsiteX15" fmla="*/ 1063174 w 1685967"/>
                  <a:gd name="connsiteY15" fmla="*/ 906470 h 1024204"/>
                  <a:gd name="connsiteX16" fmla="*/ 1134618 w 1685967"/>
                  <a:gd name="connsiteY16" fmla="*/ 877755 h 1024204"/>
                  <a:gd name="connsiteX17" fmla="*/ 1211626 w 1685967"/>
                  <a:gd name="connsiteY17" fmla="*/ 744117 h 1024204"/>
                  <a:gd name="connsiteX18" fmla="*/ 1245747 w 1685967"/>
                  <a:gd name="connsiteY18" fmla="*/ 689976 h 1024204"/>
                  <a:gd name="connsiteX19" fmla="*/ 1272732 w 1685967"/>
                  <a:gd name="connsiteY19" fmla="*/ 700072 h 1024204"/>
                  <a:gd name="connsiteX20" fmla="*/ 1280054 w 1685967"/>
                  <a:gd name="connsiteY20" fmla="*/ 690605 h 1024204"/>
                  <a:gd name="connsiteX21" fmla="*/ 1325958 w 1685967"/>
                  <a:gd name="connsiteY21" fmla="*/ 667138 h 1024204"/>
                  <a:gd name="connsiteX22" fmla="*/ 1364840 w 1685967"/>
                  <a:gd name="connsiteY22" fmla="*/ 672258 h 1024204"/>
                  <a:gd name="connsiteX23" fmla="*/ 1418538 w 1685967"/>
                  <a:gd name="connsiteY23" fmla="*/ 811873 h 1024204"/>
                  <a:gd name="connsiteX24" fmla="*/ 1430365 w 1685967"/>
                  <a:gd name="connsiteY24" fmla="*/ 798902 h 1024204"/>
                  <a:gd name="connsiteX25" fmla="*/ 1475311 w 1685967"/>
                  <a:gd name="connsiteY25" fmla="*/ 735165 h 1024204"/>
                  <a:gd name="connsiteX26" fmla="*/ 1684168 w 1685967"/>
                  <a:gd name="connsiteY26" fmla="*/ 52264 h 10242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685967" h="1024204">
                    <a:moveTo>
                      <a:pt x="1684168" y="52264"/>
                    </a:moveTo>
                    <a:cubicBezTo>
                      <a:pt x="1701944" y="-18351"/>
                      <a:pt x="1583465" y="2470"/>
                      <a:pt x="1530139" y="4115"/>
                    </a:cubicBezTo>
                    <a:cubicBezTo>
                      <a:pt x="1354930" y="9706"/>
                      <a:pt x="1194823" y="9434"/>
                      <a:pt x="1056953" y="15755"/>
                    </a:cubicBezTo>
                    <a:cubicBezTo>
                      <a:pt x="966574" y="27081"/>
                      <a:pt x="949514" y="98397"/>
                      <a:pt x="929365" y="172302"/>
                    </a:cubicBezTo>
                    <a:cubicBezTo>
                      <a:pt x="859264" y="408701"/>
                      <a:pt x="806067" y="649163"/>
                      <a:pt x="741729" y="884004"/>
                    </a:cubicBezTo>
                    <a:cubicBezTo>
                      <a:pt x="741071" y="886392"/>
                      <a:pt x="721036" y="892198"/>
                      <a:pt x="716274" y="893843"/>
                    </a:cubicBezTo>
                    <a:cubicBezTo>
                      <a:pt x="538964" y="927205"/>
                      <a:pt x="360652" y="925289"/>
                      <a:pt x="183527" y="955277"/>
                    </a:cubicBezTo>
                    <a:cubicBezTo>
                      <a:pt x="126583" y="959267"/>
                      <a:pt x="67866" y="971980"/>
                      <a:pt x="8490" y="980932"/>
                    </a:cubicBezTo>
                    <a:cubicBezTo>
                      <a:pt x="-11330" y="989083"/>
                      <a:pt x="8090" y="1010949"/>
                      <a:pt x="20760" y="1021345"/>
                    </a:cubicBezTo>
                    <a:cubicBezTo>
                      <a:pt x="28897" y="1025621"/>
                      <a:pt x="39994" y="1022489"/>
                      <a:pt x="49647" y="1024205"/>
                    </a:cubicBezTo>
                    <a:cubicBezTo>
                      <a:pt x="158916" y="1014009"/>
                      <a:pt x="268314" y="998736"/>
                      <a:pt x="376540" y="992501"/>
                    </a:cubicBezTo>
                    <a:cubicBezTo>
                      <a:pt x="436458" y="988111"/>
                      <a:pt x="498351" y="982119"/>
                      <a:pt x="558541" y="978186"/>
                    </a:cubicBezTo>
                    <a:cubicBezTo>
                      <a:pt x="615213" y="974282"/>
                      <a:pt x="673802" y="970235"/>
                      <a:pt x="730403" y="960840"/>
                    </a:cubicBezTo>
                    <a:cubicBezTo>
                      <a:pt x="739298" y="959095"/>
                      <a:pt x="772146" y="942478"/>
                      <a:pt x="786060" y="945253"/>
                    </a:cubicBezTo>
                    <a:cubicBezTo>
                      <a:pt x="820610" y="942750"/>
                      <a:pt x="854616" y="937616"/>
                      <a:pt x="889181" y="933169"/>
                    </a:cubicBezTo>
                    <a:cubicBezTo>
                      <a:pt x="947483" y="926576"/>
                      <a:pt x="1004942" y="910889"/>
                      <a:pt x="1063174" y="906470"/>
                    </a:cubicBezTo>
                    <a:cubicBezTo>
                      <a:pt x="1085954" y="895730"/>
                      <a:pt x="1110980" y="888280"/>
                      <a:pt x="1134618" y="877755"/>
                    </a:cubicBezTo>
                    <a:cubicBezTo>
                      <a:pt x="1189961" y="856547"/>
                      <a:pt x="1188331" y="751396"/>
                      <a:pt x="1211626" y="744117"/>
                    </a:cubicBezTo>
                    <a:cubicBezTo>
                      <a:pt x="1246748" y="773519"/>
                      <a:pt x="1230073" y="699886"/>
                      <a:pt x="1245747" y="689976"/>
                    </a:cubicBezTo>
                    <a:cubicBezTo>
                      <a:pt x="1256215" y="682783"/>
                      <a:pt x="1261835" y="704033"/>
                      <a:pt x="1272732" y="700072"/>
                    </a:cubicBezTo>
                    <a:cubicBezTo>
                      <a:pt x="1276950" y="698814"/>
                      <a:pt x="1279910" y="694996"/>
                      <a:pt x="1280054" y="690605"/>
                    </a:cubicBezTo>
                    <a:cubicBezTo>
                      <a:pt x="1281626" y="651108"/>
                      <a:pt x="1309097" y="633232"/>
                      <a:pt x="1325958" y="667138"/>
                    </a:cubicBezTo>
                    <a:cubicBezTo>
                      <a:pt x="1334996" y="680137"/>
                      <a:pt x="1352914" y="660903"/>
                      <a:pt x="1364840" y="672258"/>
                    </a:cubicBezTo>
                    <a:cubicBezTo>
                      <a:pt x="1412618" y="705363"/>
                      <a:pt x="1388594" y="830735"/>
                      <a:pt x="1418538" y="811873"/>
                    </a:cubicBezTo>
                    <a:cubicBezTo>
                      <a:pt x="1423830" y="808769"/>
                      <a:pt x="1429049" y="805051"/>
                      <a:pt x="1430365" y="798902"/>
                    </a:cubicBezTo>
                    <a:cubicBezTo>
                      <a:pt x="1449856" y="776208"/>
                      <a:pt x="1464142" y="755958"/>
                      <a:pt x="1475311" y="735165"/>
                    </a:cubicBezTo>
                    <a:cubicBezTo>
                      <a:pt x="1560584" y="526837"/>
                      <a:pt x="1654638" y="297244"/>
                      <a:pt x="1684168" y="52264"/>
                    </a:cubicBezTo>
                    <a:close/>
                  </a:path>
                </a:pathLst>
              </a:custGeom>
              <a:solidFill>
                <a:srgbClr val="FFFFFF"/>
              </a:solidFill>
              <a:ln w="14262" cap="flat">
                <a:noFill/>
                <a:prstDash val="solid"/>
                <a:miter/>
              </a:ln>
            </p:spPr>
            <p:txBody>
              <a:bodyPr rtlCol="0" anchor="ctr"/>
              <a:lstStyle/>
              <a:p>
                <a:endParaRPr lang="zh-TW" altLang="en-US"/>
              </a:p>
            </p:txBody>
          </p:sp>
          <p:grpSp>
            <p:nvGrpSpPr>
              <p:cNvPr id="27" name="圖形 9" descr="拿著膝上型電腦的女子">
                <a:extLst>
                  <a:ext uri="{FF2B5EF4-FFF2-40B4-BE49-F238E27FC236}">
                    <a16:creationId xmlns:a16="http://schemas.microsoft.com/office/drawing/2014/main" id="{6D922754-5926-AB93-965D-8619A09B61BA}"/>
                  </a:ext>
                </a:extLst>
              </p:cNvPr>
              <p:cNvGrpSpPr/>
              <p:nvPr/>
            </p:nvGrpSpPr>
            <p:grpSpPr>
              <a:xfrm>
                <a:off x="8127744" y="2957025"/>
                <a:ext cx="2530995" cy="1732099"/>
                <a:chOff x="8127744" y="2957025"/>
                <a:chExt cx="2530995" cy="1732099"/>
              </a:xfrm>
              <a:solidFill>
                <a:srgbClr val="000000"/>
              </a:solidFill>
            </p:grpSpPr>
            <p:sp>
              <p:nvSpPr>
                <p:cNvPr id="28" name="手繪多邊形: 圖案 27">
                  <a:extLst>
                    <a:ext uri="{FF2B5EF4-FFF2-40B4-BE49-F238E27FC236}">
                      <a16:creationId xmlns:a16="http://schemas.microsoft.com/office/drawing/2014/main" id="{EDDEC526-2C64-F1CC-C7C7-A7FCBB905FCD}"/>
                    </a:ext>
                  </a:extLst>
                </p:cNvPr>
                <p:cNvSpPr/>
                <p:nvPr/>
              </p:nvSpPr>
              <p:spPr>
                <a:xfrm>
                  <a:off x="8127744" y="2957025"/>
                  <a:ext cx="2530995" cy="1732099"/>
                </a:xfrm>
                <a:custGeom>
                  <a:avLst/>
                  <a:gdLst>
                    <a:gd name="connsiteX0" fmla="*/ 2529226 w 2530995"/>
                    <a:gd name="connsiteY0" fmla="*/ 355205 h 1732099"/>
                    <a:gd name="connsiteX1" fmla="*/ 2516413 w 2530995"/>
                    <a:gd name="connsiteY1" fmla="*/ 327462 h 1732099"/>
                    <a:gd name="connsiteX2" fmla="*/ 2477158 w 2530995"/>
                    <a:gd name="connsiteY2" fmla="*/ 313919 h 1732099"/>
                    <a:gd name="connsiteX3" fmla="*/ 1895318 w 2530995"/>
                    <a:gd name="connsiteY3" fmla="*/ 322843 h 1732099"/>
                    <a:gd name="connsiteX4" fmla="*/ 1856578 w 2530995"/>
                    <a:gd name="connsiteY4" fmla="*/ 330179 h 1732099"/>
                    <a:gd name="connsiteX5" fmla="*/ 1747123 w 2530995"/>
                    <a:gd name="connsiteY5" fmla="*/ 473454 h 1732099"/>
                    <a:gd name="connsiteX6" fmla="*/ 1629087 w 2530995"/>
                    <a:gd name="connsiteY6" fmla="*/ 914736 h 1732099"/>
                    <a:gd name="connsiteX7" fmla="*/ 1354734 w 2530995"/>
                    <a:gd name="connsiteY7" fmla="*/ 355734 h 1732099"/>
                    <a:gd name="connsiteX8" fmla="*/ 1189379 w 2530995"/>
                    <a:gd name="connsiteY8" fmla="*/ 282029 h 1732099"/>
                    <a:gd name="connsiteX9" fmla="*/ 1094953 w 2530995"/>
                    <a:gd name="connsiteY9" fmla="*/ 267028 h 1732099"/>
                    <a:gd name="connsiteX10" fmla="*/ 1072873 w 2530995"/>
                    <a:gd name="connsiteY10" fmla="*/ 179867 h 1732099"/>
                    <a:gd name="connsiteX11" fmla="*/ 1060346 w 2530995"/>
                    <a:gd name="connsiteY11" fmla="*/ 176478 h 1732099"/>
                    <a:gd name="connsiteX12" fmla="*/ 1144261 w 2530995"/>
                    <a:gd name="connsiteY12" fmla="*/ 363470 h 1732099"/>
                    <a:gd name="connsiteX13" fmla="*/ 982995 w 2530995"/>
                    <a:gd name="connsiteY13" fmla="*/ 403483 h 1732099"/>
                    <a:gd name="connsiteX14" fmla="*/ 663138 w 2530995"/>
                    <a:gd name="connsiteY14" fmla="*/ 302565 h 1732099"/>
                    <a:gd name="connsiteX15" fmla="*/ 652041 w 2530995"/>
                    <a:gd name="connsiteY15" fmla="*/ 260379 h 1732099"/>
                    <a:gd name="connsiteX16" fmla="*/ 718524 w 2530995"/>
                    <a:gd name="connsiteY16" fmla="*/ 91634 h 1732099"/>
                    <a:gd name="connsiteX17" fmla="*/ 691868 w 2530995"/>
                    <a:gd name="connsiteY17" fmla="*/ 2542 h 1732099"/>
                    <a:gd name="connsiteX18" fmla="*/ 677296 w 2530995"/>
                    <a:gd name="connsiteY18" fmla="*/ 8577 h 1732099"/>
                    <a:gd name="connsiteX19" fmla="*/ 685876 w 2530995"/>
                    <a:gd name="connsiteY19" fmla="*/ 52007 h 1732099"/>
                    <a:gd name="connsiteX20" fmla="*/ 642932 w 2530995"/>
                    <a:gd name="connsiteY20" fmla="*/ 230276 h 1732099"/>
                    <a:gd name="connsiteX21" fmla="*/ 630133 w 2530995"/>
                    <a:gd name="connsiteY21" fmla="*/ 193624 h 1732099"/>
                    <a:gd name="connsiteX22" fmla="*/ 616390 w 2530995"/>
                    <a:gd name="connsiteY22" fmla="*/ 190350 h 1732099"/>
                    <a:gd name="connsiteX23" fmla="*/ 214520 w 2530995"/>
                    <a:gd name="connsiteY23" fmla="*/ 338459 h 1732099"/>
                    <a:gd name="connsiteX24" fmla="*/ 0 w 2530995"/>
                    <a:gd name="connsiteY24" fmla="*/ 1105018 h 1732099"/>
                    <a:gd name="connsiteX25" fmla="*/ 61477 w 2530995"/>
                    <a:gd name="connsiteY25" fmla="*/ 1513909 h 1732099"/>
                    <a:gd name="connsiteX26" fmla="*/ 193499 w 2530995"/>
                    <a:gd name="connsiteY26" fmla="*/ 1589587 h 1732099"/>
                    <a:gd name="connsiteX27" fmla="*/ 175738 w 2530995"/>
                    <a:gd name="connsiteY27" fmla="*/ 1681424 h 1732099"/>
                    <a:gd name="connsiteX28" fmla="*/ 175866 w 2530995"/>
                    <a:gd name="connsiteY28" fmla="*/ 1723367 h 1732099"/>
                    <a:gd name="connsiteX29" fmla="*/ 206827 w 2530995"/>
                    <a:gd name="connsiteY29" fmla="*/ 1723367 h 1732099"/>
                    <a:gd name="connsiteX30" fmla="*/ 214506 w 2530995"/>
                    <a:gd name="connsiteY30" fmla="*/ 1684513 h 1732099"/>
                    <a:gd name="connsiteX31" fmla="*/ 223344 w 2530995"/>
                    <a:gd name="connsiteY31" fmla="*/ 1590158 h 1732099"/>
                    <a:gd name="connsiteX32" fmla="*/ 522108 w 2530995"/>
                    <a:gd name="connsiteY32" fmla="*/ 1523462 h 1732099"/>
                    <a:gd name="connsiteX33" fmla="*/ 748354 w 2530995"/>
                    <a:gd name="connsiteY33" fmla="*/ 1426162 h 1732099"/>
                    <a:gd name="connsiteX34" fmla="*/ 761067 w 2530995"/>
                    <a:gd name="connsiteY34" fmla="*/ 1689274 h 1732099"/>
                    <a:gd name="connsiteX35" fmla="*/ 788381 w 2530995"/>
                    <a:gd name="connsiteY35" fmla="*/ 1689274 h 1732099"/>
                    <a:gd name="connsiteX36" fmla="*/ 765443 w 2530995"/>
                    <a:gd name="connsiteY36" fmla="*/ 1417095 h 1732099"/>
                    <a:gd name="connsiteX37" fmla="*/ 855765 w 2530995"/>
                    <a:gd name="connsiteY37" fmla="*/ 1366271 h 1732099"/>
                    <a:gd name="connsiteX38" fmla="*/ 860984 w 2530995"/>
                    <a:gd name="connsiteY38" fmla="*/ 1360179 h 1732099"/>
                    <a:gd name="connsiteX39" fmla="*/ 1003845 w 2530995"/>
                    <a:gd name="connsiteY39" fmla="*/ 1346952 h 1732099"/>
                    <a:gd name="connsiteX40" fmla="*/ 1257820 w 2530995"/>
                    <a:gd name="connsiteY40" fmla="*/ 1324743 h 1732099"/>
                    <a:gd name="connsiteX41" fmla="*/ 1256448 w 2530995"/>
                    <a:gd name="connsiteY41" fmla="*/ 1398390 h 1732099"/>
                    <a:gd name="connsiteX42" fmla="*/ 1253688 w 2530995"/>
                    <a:gd name="connsiteY42" fmla="*/ 1482105 h 1732099"/>
                    <a:gd name="connsiteX43" fmla="*/ 1251843 w 2530995"/>
                    <a:gd name="connsiteY43" fmla="*/ 1563603 h 1732099"/>
                    <a:gd name="connsiteX44" fmla="*/ 1253302 w 2530995"/>
                    <a:gd name="connsiteY44" fmla="*/ 1647374 h 1732099"/>
                    <a:gd name="connsiteX45" fmla="*/ 1279643 w 2530995"/>
                    <a:gd name="connsiteY45" fmla="*/ 1647374 h 1732099"/>
                    <a:gd name="connsiteX46" fmla="*/ 1282460 w 2530995"/>
                    <a:gd name="connsiteY46" fmla="*/ 1565819 h 1732099"/>
                    <a:gd name="connsiteX47" fmla="*/ 1284290 w 2530995"/>
                    <a:gd name="connsiteY47" fmla="*/ 1400607 h 1732099"/>
                    <a:gd name="connsiteX48" fmla="*/ 1283976 w 2530995"/>
                    <a:gd name="connsiteY48" fmla="*/ 1322841 h 1732099"/>
                    <a:gd name="connsiteX49" fmla="*/ 1459199 w 2530995"/>
                    <a:gd name="connsiteY49" fmla="*/ 1309413 h 1732099"/>
                    <a:gd name="connsiteX50" fmla="*/ 1451977 w 2530995"/>
                    <a:gd name="connsiteY50" fmla="*/ 1385162 h 1732099"/>
                    <a:gd name="connsiteX51" fmla="*/ 1453579 w 2530995"/>
                    <a:gd name="connsiteY51" fmla="*/ 1467561 h 1732099"/>
                    <a:gd name="connsiteX52" fmla="*/ 1461630 w 2530995"/>
                    <a:gd name="connsiteY52" fmla="*/ 1591417 h 1732099"/>
                    <a:gd name="connsiteX53" fmla="*/ 1470753 w 2530995"/>
                    <a:gd name="connsiteY53" fmla="*/ 1632287 h 1732099"/>
                    <a:gd name="connsiteX54" fmla="*/ 1501185 w 2530995"/>
                    <a:gd name="connsiteY54" fmla="*/ 1628312 h 1732099"/>
                    <a:gd name="connsiteX55" fmla="*/ 1502443 w 2530995"/>
                    <a:gd name="connsiteY55" fmla="*/ 1589372 h 1732099"/>
                    <a:gd name="connsiteX56" fmla="*/ 1499311 w 2530995"/>
                    <a:gd name="connsiteY56" fmla="*/ 1549974 h 1732099"/>
                    <a:gd name="connsiteX57" fmla="*/ 1493634 w 2530995"/>
                    <a:gd name="connsiteY57" fmla="*/ 1435628 h 1732099"/>
                    <a:gd name="connsiteX58" fmla="*/ 1584971 w 2530995"/>
                    <a:gd name="connsiteY58" fmla="*/ 1446754 h 1732099"/>
                    <a:gd name="connsiteX59" fmla="*/ 1859753 w 2530995"/>
                    <a:gd name="connsiteY59" fmla="*/ 1382245 h 1732099"/>
                    <a:gd name="connsiteX60" fmla="*/ 1931040 w 2530995"/>
                    <a:gd name="connsiteY60" fmla="*/ 1386707 h 1732099"/>
                    <a:gd name="connsiteX61" fmla="*/ 2010293 w 2530995"/>
                    <a:gd name="connsiteY61" fmla="*/ 1381787 h 1732099"/>
                    <a:gd name="connsiteX62" fmla="*/ 2241631 w 2530995"/>
                    <a:gd name="connsiteY62" fmla="*/ 1158544 h 1732099"/>
                    <a:gd name="connsiteX63" fmla="*/ 2284260 w 2530995"/>
                    <a:gd name="connsiteY63" fmla="*/ 1119261 h 1732099"/>
                    <a:gd name="connsiteX64" fmla="*/ 2348984 w 2530995"/>
                    <a:gd name="connsiteY64" fmla="*/ 996992 h 1732099"/>
                    <a:gd name="connsiteX65" fmla="*/ 2408860 w 2530995"/>
                    <a:gd name="connsiteY65" fmla="*/ 839187 h 1732099"/>
                    <a:gd name="connsiteX66" fmla="*/ 2523234 w 2530995"/>
                    <a:gd name="connsiteY66" fmla="*/ 437546 h 1732099"/>
                    <a:gd name="connsiteX67" fmla="*/ 2529226 w 2530995"/>
                    <a:gd name="connsiteY67" fmla="*/ 355205 h 1732099"/>
                    <a:gd name="connsiteX68" fmla="*/ 1218780 w 2530995"/>
                    <a:gd name="connsiteY68" fmla="*/ 334054 h 1732099"/>
                    <a:gd name="connsiteX69" fmla="*/ 1304082 w 2530995"/>
                    <a:gd name="connsiteY69" fmla="*/ 376970 h 1732099"/>
                    <a:gd name="connsiteX70" fmla="*/ 1584284 w 2530995"/>
                    <a:gd name="connsiteY70" fmla="*/ 890125 h 1732099"/>
                    <a:gd name="connsiteX71" fmla="*/ 1610654 w 2530995"/>
                    <a:gd name="connsiteY71" fmla="*/ 987911 h 1732099"/>
                    <a:gd name="connsiteX72" fmla="*/ 1593565 w 2530995"/>
                    <a:gd name="connsiteY72" fmla="*/ 1054737 h 1732099"/>
                    <a:gd name="connsiteX73" fmla="*/ 1525166 w 2530995"/>
                    <a:gd name="connsiteY73" fmla="*/ 1008147 h 1732099"/>
                    <a:gd name="connsiteX74" fmla="*/ 1478876 w 2530995"/>
                    <a:gd name="connsiteY74" fmla="*/ 681068 h 1732099"/>
                    <a:gd name="connsiteX75" fmla="*/ 1471669 w 2530995"/>
                    <a:gd name="connsiteY75" fmla="*/ 683056 h 1732099"/>
                    <a:gd name="connsiteX76" fmla="*/ 1500055 w 2530995"/>
                    <a:gd name="connsiteY76" fmla="*/ 994718 h 1732099"/>
                    <a:gd name="connsiteX77" fmla="*/ 1287251 w 2530995"/>
                    <a:gd name="connsiteY77" fmla="*/ 964044 h 1732099"/>
                    <a:gd name="connsiteX78" fmla="*/ 1186633 w 2530995"/>
                    <a:gd name="connsiteY78" fmla="*/ 310616 h 1732099"/>
                    <a:gd name="connsiteX79" fmla="*/ 1218780 w 2530995"/>
                    <a:gd name="connsiteY79" fmla="*/ 334054 h 1732099"/>
                    <a:gd name="connsiteX80" fmla="*/ 1129946 w 2530995"/>
                    <a:gd name="connsiteY80" fmla="*/ 316064 h 1732099"/>
                    <a:gd name="connsiteX81" fmla="*/ 1107580 w 2530995"/>
                    <a:gd name="connsiteY81" fmla="*/ 288450 h 1732099"/>
                    <a:gd name="connsiteX82" fmla="*/ 1156445 w 2530995"/>
                    <a:gd name="connsiteY82" fmla="*/ 292340 h 1732099"/>
                    <a:gd name="connsiteX83" fmla="*/ 1166484 w 2530995"/>
                    <a:gd name="connsiteY83" fmla="*/ 342234 h 1732099"/>
                    <a:gd name="connsiteX84" fmla="*/ 1162994 w 2530995"/>
                    <a:gd name="connsiteY84" fmla="*/ 343636 h 1732099"/>
                    <a:gd name="connsiteX85" fmla="*/ 1129946 w 2530995"/>
                    <a:gd name="connsiteY85" fmla="*/ 316064 h 1732099"/>
                    <a:gd name="connsiteX86" fmla="*/ 719696 w 2530995"/>
                    <a:gd name="connsiteY86" fmla="*/ 363270 h 1732099"/>
                    <a:gd name="connsiteX87" fmla="*/ 1175407 w 2530995"/>
                    <a:gd name="connsiteY87" fmla="*/ 379644 h 1732099"/>
                    <a:gd name="connsiteX88" fmla="*/ 1248625 w 2530995"/>
                    <a:gd name="connsiteY88" fmla="*/ 823099 h 1732099"/>
                    <a:gd name="connsiteX89" fmla="*/ 1256776 w 2530995"/>
                    <a:gd name="connsiteY89" fmla="*/ 977272 h 1732099"/>
                    <a:gd name="connsiteX90" fmla="*/ 749427 w 2530995"/>
                    <a:gd name="connsiteY90" fmla="*/ 1147390 h 1732099"/>
                    <a:gd name="connsiteX91" fmla="*/ 671418 w 2530995"/>
                    <a:gd name="connsiteY91" fmla="*/ 338573 h 1732099"/>
                    <a:gd name="connsiteX92" fmla="*/ 719696 w 2530995"/>
                    <a:gd name="connsiteY92" fmla="*/ 363270 h 1732099"/>
                    <a:gd name="connsiteX93" fmla="*/ 57631 w 2530995"/>
                    <a:gd name="connsiteY93" fmla="*/ 861439 h 1732099"/>
                    <a:gd name="connsiteX94" fmla="*/ 208428 w 2530995"/>
                    <a:gd name="connsiteY94" fmla="*/ 397033 h 1732099"/>
                    <a:gd name="connsiteX95" fmla="*/ 502116 w 2530995"/>
                    <a:gd name="connsiteY95" fmla="*/ 262996 h 1732099"/>
                    <a:gd name="connsiteX96" fmla="*/ 616676 w 2530995"/>
                    <a:gd name="connsiteY96" fmla="*/ 211214 h 1732099"/>
                    <a:gd name="connsiteX97" fmla="*/ 683731 w 2530995"/>
                    <a:gd name="connsiteY97" fmla="*/ 567437 h 1732099"/>
                    <a:gd name="connsiteX98" fmla="*/ 714091 w 2530995"/>
                    <a:gd name="connsiteY98" fmla="*/ 935858 h 1732099"/>
                    <a:gd name="connsiteX99" fmla="*/ 718037 w 2530995"/>
                    <a:gd name="connsiteY99" fmla="*/ 1147475 h 1732099"/>
                    <a:gd name="connsiteX100" fmla="*/ 721284 w 2530995"/>
                    <a:gd name="connsiteY100" fmla="*/ 1156956 h 1732099"/>
                    <a:gd name="connsiteX101" fmla="*/ 469825 w 2530995"/>
                    <a:gd name="connsiteY101" fmla="*/ 1204219 h 1732099"/>
                    <a:gd name="connsiteX102" fmla="*/ 386683 w 2530995"/>
                    <a:gd name="connsiteY102" fmla="*/ 1187845 h 1732099"/>
                    <a:gd name="connsiteX103" fmla="*/ 385439 w 2530995"/>
                    <a:gd name="connsiteY103" fmla="*/ 1147189 h 1732099"/>
                    <a:gd name="connsiteX104" fmla="*/ 383823 w 2530995"/>
                    <a:gd name="connsiteY104" fmla="*/ 1100270 h 1732099"/>
                    <a:gd name="connsiteX105" fmla="*/ 385224 w 2530995"/>
                    <a:gd name="connsiteY105" fmla="*/ 833481 h 1732099"/>
                    <a:gd name="connsiteX106" fmla="*/ 371024 w 2530995"/>
                    <a:gd name="connsiteY106" fmla="*/ 829563 h 1732099"/>
                    <a:gd name="connsiteX107" fmla="*/ 357439 w 2530995"/>
                    <a:gd name="connsiteY107" fmla="*/ 1008104 h 1732099"/>
                    <a:gd name="connsiteX108" fmla="*/ 359555 w 2530995"/>
                    <a:gd name="connsiteY108" fmla="*/ 1164564 h 1732099"/>
                    <a:gd name="connsiteX109" fmla="*/ 191325 w 2530995"/>
                    <a:gd name="connsiteY109" fmla="*/ 1162005 h 1732099"/>
                    <a:gd name="connsiteX110" fmla="*/ 41214 w 2530995"/>
                    <a:gd name="connsiteY110" fmla="*/ 1195582 h 1732099"/>
                    <a:gd name="connsiteX111" fmla="*/ 57631 w 2530995"/>
                    <a:gd name="connsiteY111" fmla="*/ 861439 h 1732099"/>
                    <a:gd name="connsiteX112" fmla="*/ 77394 w 2530995"/>
                    <a:gd name="connsiteY112" fmla="*/ 1452574 h 1732099"/>
                    <a:gd name="connsiteX113" fmla="*/ 56243 w 2530995"/>
                    <a:gd name="connsiteY113" fmla="*/ 1361138 h 1732099"/>
                    <a:gd name="connsiteX114" fmla="*/ 42572 w 2530995"/>
                    <a:gd name="connsiteY114" fmla="*/ 1227701 h 1732099"/>
                    <a:gd name="connsiteX115" fmla="*/ 240161 w 2530995"/>
                    <a:gd name="connsiteY115" fmla="*/ 1184685 h 1732099"/>
                    <a:gd name="connsiteX116" fmla="*/ 346570 w 2530995"/>
                    <a:gd name="connsiteY116" fmla="*/ 1189905 h 1732099"/>
                    <a:gd name="connsiteX117" fmla="*/ 272508 w 2530995"/>
                    <a:gd name="connsiteY117" fmla="*/ 1237611 h 1732099"/>
                    <a:gd name="connsiteX118" fmla="*/ 190052 w 2530995"/>
                    <a:gd name="connsiteY118" fmla="*/ 1310614 h 1732099"/>
                    <a:gd name="connsiteX119" fmla="*/ 77394 w 2530995"/>
                    <a:gd name="connsiteY119" fmla="*/ 1452574 h 1732099"/>
                    <a:gd name="connsiteX120" fmla="*/ 577350 w 2530995"/>
                    <a:gd name="connsiteY120" fmla="*/ 1459081 h 1732099"/>
                    <a:gd name="connsiteX121" fmla="*/ 136311 w 2530995"/>
                    <a:gd name="connsiteY121" fmla="*/ 1534845 h 1732099"/>
                    <a:gd name="connsiteX122" fmla="*/ 87361 w 2530995"/>
                    <a:gd name="connsiteY122" fmla="*/ 1476742 h 1732099"/>
                    <a:gd name="connsiteX123" fmla="*/ 210759 w 2530995"/>
                    <a:gd name="connsiteY123" fmla="*/ 1323299 h 1732099"/>
                    <a:gd name="connsiteX124" fmla="*/ 293902 w 2530995"/>
                    <a:gd name="connsiteY124" fmla="*/ 1251868 h 1732099"/>
                    <a:gd name="connsiteX125" fmla="*/ 338333 w 2530995"/>
                    <a:gd name="connsiteY125" fmla="*/ 1224511 h 1732099"/>
                    <a:gd name="connsiteX126" fmla="*/ 374370 w 2530995"/>
                    <a:gd name="connsiteY126" fmla="*/ 1197641 h 1732099"/>
                    <a:gd name="connsiteX127" fmla="*/ 385138 w 2530995"/>
                    <a:gd name="connsiteY127" fmla="*/ 1193308 h 1732099"/>
                    <a:gd name="connsiteX128" fmla="*/ 570071 w 2530995"/>
                    <a:gd name="connsiteY128" fmla="*/ 1226499 h 1732099"/>
                    <a:gd name="connsiteX129" fmla="*/ 704438 w 2530995"/>
                    <a:gd name="connsiteY129" fmla="*/ 1186201 h 1732099"/>
                    <a:gd name="connsiteX130" fmla="*/ 1123983 w 2530995"/>
                    <a:gd name="connsiteY130" fmla="*/ 1057340 h 1732099"/>
                    <a:gd name="connsiteX131" fmla="*/ 1243191 w 2530995"/>
                    <a:gd name="connsiteY131" fmla="*/ 1009777 h 1732099"/>
                    <a:gd name="connsiteX132" fmla="*/ 1590248 w 2530995"/>
                    <a:gd name="connsiteY132" fmla="*/ 1067493 h 1732099"/>
                    <a:gd name="connsiteX133" fmla="*/ 1578493 w 2530995"/>
                    <a:gd name="connsiteY133" fmla="*/ 1112139 h 1732099"/>
                    <a:gd name="connsiteX134" fmla="*/ 1433186 w 2530995"/>
                    <a:gd name="connsiteY134" fmla="*/ 1020645 h 1732099"/>
                    <a:gd name="connsiteX135" fmla="*/ 1353404 w 2530995"/>
                    <a:gd name="connsiteY135" fmla="*/ 1027452 h 1732099"/>
                    <a:gd name="connsiteX136" fmla="*/ 1353404 w 2530995"/>
                    <a:gd name="connsiteY136" fmla="*/ 1036676 h 1732099"/>
                    <a:gd name="connsiteX137" fmla="*/ 1425764 w 2530995"/>
                    <a:gd name="connsiteY137" fmla="*/ 1040594 h 1732099"/>
                    <a:gd name="connsiteX138" fmla="*/ 1571543 w 2530995"/>
                    <a:gd name="connsiteY138" fmla="*/ 1138180 h 1732099"/>
                    <a:gd name="connsiteX139" fmla="*/ 1563763 w 2530995"/>
                    <a:gd name="connsiteY139" fmla="*/ 1167267 h 1732099"/>
                    <a:gd name="connsiteX140" fmla="*/ 1380475 w 2530995"/>
                    <a:gd name="connsiteY140" fmla="*/ 1094850 h 1732099"/>
                    <a:gd name="connsiteX141" fmla="*/ 1270348 w 2530995"/>
                    <a:gd name="connsiteY141" fmla="*/ 1101156 h 1732099"/>
                    <a:gd name="connsiteX142" fmla="*/ 1270819 w 2530995"/>
                    <a:gd name="connsiteY142" fmla="*/ 1104603 h 1732099"/>
                    <a:gd name="connsiteX143" fmla="*/ 1499097 w 2530995"/>
                    <a:gd name="connsiteY143" fmla="*/ 1193894 h 1732099"/>
                    <a:gd name="connsiteX144" fmla="*/ 1443011 w 2530995"/>
                    <a:gd name="connsiteY144" fmla="*/ 1173359 h 1732099"/>
                    <a:gd name="connsiteX145" fmla="*/ 1278027 w 2530995"/>
                    <a:gd name="connsiteY145" fmla="*/ 1158029 h 1732099"/>
                    <a:gd name="connsiteX146" fmla="*/ 1186891 w 2530995"/>
                    <a:gd name="connsiteY146" fmla="*/ 1204934 h 1732099"/>
                    <a:gd name="connsiteX147" fmla="*/ 1071543 w 2530995"/>
                    <a:gd name="connsiteY147" fmla="*/ 1212271 h 1732099"/>
                    <a:gd name="connsiteX148" fmla="*/ 1067854 w 2530995"/>
                    <a:gd name="connsiteY148" fmla="*/ 1221037 h 1732099"/>
                    <a:gd name="connsiteX149" fmla="*/ 1082297 w 2530995"/>
                    <a:gd name="connsiteY149" fmla="*/ 1228988 h 1732099"/>
                    <a:gd name="connsiteX150" fmla="*/ 1018761 w 2530995"/>
                    <a:gd name="connsiteY150" fmla="*/ 1265840 h 1732099"/>
                    <a:gd name="connsiteX151" fmla="*/ 817583 w 2530995"/>
                    <a:gd name="connsiteY151" fmla="*/ 1296543 h 1732099"/>
                    <a:gd name="connsiteX152" fmla="*/ 816324 w 2530995"/>
                    <a:gd name="connsiteY152" fmla="*/ 1317607 h 1732099"/>
                    <a:gd name="connsiteX153" fmla="*/ 836116 w 2530995"/>
                    <a:gd name="connsiteY153" fmla="*/ 1350241 h 1732099"/>
                    <a:gd name="connsiteX154" fmla="*/ 577350 w 2530995"/>
                    <a:gd name="connsiteY154" fmla="*/ 1459081 h 1732099"/>
                    <a:gd name="connsiteX155" fmla="*/ 1531788 w 2530995"/>
                    <a:gd name="connsiteY155" fmla="*/ 1199643 h 1732099"/>
                    <a:gd name="connsiteX156" fmla="*/ 1438163 w 2530995"/>
                    <a:gd name="connsiteY156" fmla="*/ 1115843 h 1732099"/>
                    <a:gd name="connsiteX157" fmla="*/ 1516572 w 2530995"/>
                    <a:gd name="connsiteY157" fmla="*/ 1156327 h 1732099"/>
                    <a:gd name="connsiteX158" fmla="*/ 1555126 w 2530995"/>
                    <a:gd name="connsiteY158" fmla="*/ 1191892 h 1732099"/>
                    <a:gd name="connsiteX159" fmla="*/ 1544329 w 2530995"/>
                    <a:gd name="connsiteY159" fmla="*/ 1211613 h 1732099"/>
                    <a:gd name="connsiteX160" fmla="*/ 1529971 w 2530995"/>
                    <a:gd name="connsiteY160" fmla="*/ 1213229 h 1732099"/>
                    <a:gd name="connsiteX161" fmla="*/ 1530915 w 2530995"/>
                    <a:gd name="connsiteY161" fmla="*/ 1211112 h 1732099"/>
                    <a:gd name="connsiteX162" fmla="*/ 1531788 w 2530995"/>
                    <a:gd name="connsiteY162" fmla="*/ 1199643 h 1732099"/>
                    <a:gd name="connsiteX163" fmla="*/ 1260237 w 2530995"/>
                    <a:gd name="connsiteY163" fmla="*/ 1240485 h 1732099"/>
                    <a:gd name="connsiteX164" fmla="*/ 1183373 w 2530995"/>
                    <a:gd name="connsiteY164" fmla="*/ 1246949 h 1732099"/>
                    <a:gd name="connsiteX165" fmla="*/ 1066023 w 2530995"/>
                    <a:gd name="connsiteY165" fmla="*/ 1259862 h 1732099"/>
                    <a:gd name="connsiteX166" fmla="*/ 1101174 w 2530995"/>
                    <a:gd name="connsiteY166" fmla="*/ 1235666 h 1732099"/>
                    <a:gd name="connsiteX167" fmla="*/ 1197158 w 2530995"/>
                    <a:gd name="connsiteY167" fmla="*/ 1222410 h 1732099"/>
                    <a:gd name="connsiteX168" fmla="*/ 1214233 w 2530995"/>
                    <a:gd name="connsiteY168" fmla="*/ 1214659 h 1732099"/>
                    <a:gd name="connsiteX169" fmla="*/ 1221397 w 2530995"/>
                    <a:gd name="connsiteY169" fmla="*/ 1211126 h 1732099"/>
                    <a:gd name="connsiteX170" fmla="*/ 1260366 w 2530995"/>
                    <a:gd name="connsiteY170" fmla="*/ 1223267 h 1732099"/>
                    <a:gd name="connsiteX171" fmla="*/ 1260194 w 2530995"/>
                    <a:gd name="connsiteY171" fmla="*/ 1225341 h 1732099"/>
                    <a:gd name="connsiteX172" fmla="*/ 1260194 w 2530995"/>
                    <a:gd name="connsiteY172" fmla="*/ 1239913 h 1732099"/>
                    <a:gd name="connsiteX173" fmla="*/ 1260237 w 2530995"/>
                    <a:gd name="connsiteY173" fmla="*/ 1240485 h 1732099"/>
                    <a:gd name="connsiteX174" fmla="*/ 1240317 w 2530995"/>
                    <a:gd name="connsiteY174" fmla="*/ 1201302 h 1732099"/>
                    <a:gd name="connsiteX175" fmla="*/ 1391543 w 2530995"/>
                    <a:gd name="connsiteY175" fmla="*/ 1174360 h 1732099"/>
                    <a:gd name="connsiteX176" fmla="*/ 1240317 w 2530995"/>
                    <a:gd name="connsiteY176" fmla="*/ 1201302 h 1732099"/>
                    <a:gd name="connsiteX177" fmla="*/ 1287308 w 2530995"/>
                    <a:gd name="connsiteY177" fmla="*/ 1226156 h 1732099"/>
                    <a:gd name="connsiteX178" fmla="*/ 1337502 w 2530995"/>
                    <a:gd name="connsiteY178" fmla="*/ 1221008 h 1732099"/>
                    <a:gd name="connsiteX179" fmla="*/ 1391286 w 2530995"/>
                    <a:gd name="connsiteY179" fmla="*/ 1198227 h 1732099"/>
                    <a:gd name="connsiteX180" fmla="*/ 1421732 w 2530995"/>
                    <a:gd name="connsiteY180" fmla="*/ 1187159 h 1732099"/>
                    <a:gd name="connsiteX181" fmla="*/ 1497281 w 2530995"/>
                    <a:gd name="connsiteY181" fmla="*/ 1216890 h 1732099"/>
                    <a:gd name="connsiteX182" fmla="*/ 1287322 w 2530995"/>
                    <a:gd name="connsiteY182" fmla="*/ 1238240 h 1732099"/>
                    <a:gd name="connsiteX183" fmla="*/ 1287308 w 2530995"/>
                    <a:gd name="connsiteY183" fmla="*/ 1226156 h 1732099"/>
                    <a:gd name="connsiteX184" fmla="*/ 1300264 w 2530995"/>
                    <a:gd name="connsiteY184" fmla="*/ 1299102 h 1732099"/>
                    <a:gd name="connsiteX185" fmla="*/ 920074 w 2530995"/>
                    <a:gd name="connsiteY185" fmla="*/ 1335068 h 1732099"/>
                    <a:gd name="connsiteX186" fmla="*/ 878045 w 2530995"/>
                    <a:gd name="connsiteY186" fmla="*/ 1338457 h 1732099"/>
                    <a:gd name="connsiteX187" fmla="*/ 855636 w 2530995"/>
                    <a:gd name="connsiteY187" fmla="*/ 1337857 h 1732099"/>
                    <a:gd name="connsiteX188" fmla="*/ 838704 w 2530995"/>
                    <a:gd name="connsiteY188" fmla="*/ 1315548 h 1732099"/>
                    <a:gd name="connsiteX189" fmla="*/ 1008264 w 2530995"/>
                    <a:gd name="connsiteY189" fmla="*/ 1289321 h 1732099"/>
                    <a:gd name="connsiteX190" fmla="*/ 1018174 w 2530995"/>
                    <a:gd name="connsiteY190" fmla="*/ 1288005 h 1732099"/>
                    <a:gd name="connsiteX191" fmla="*/ 1546603 w 2530995"/>
                    <a:gd name="connsiteY191" fmla="*/ 1228444 h 1732099"/>
                    <a:gd name="connsiteX192" fmla="*/ 1560417 w 2530995"/>
                    <a:gd name="connsiteY192" fmla="*/ 1231219 h 1732099"/>
                    <a:gd name="connsiteX193" fmla="*/ 1559302 w 2530995"/>
                    <a:gd name="connsiteY193" fmla="*/ 1273090 h 1732099"/>
                    <a:gd name="connsiteX194" fmla="*/ 1557214 w 2530995"/>
                    <a:gd name="connsiteY194" fmla="*/ 1275264 h 1732099"/>
                    <a:gd name="connsiteX195" fmla="*/ 1300264 w 2530995"/>
                    <a:gd name="connsiteY195" fmla="*/ 1299102 h 1732099"/>
                    <a:gd name="connsiteX196" fmla="*/ 2213202 w 2530995"/>
                    <a:gd name="connsiteY196" fmla="*/ 1189905 h 1732099"/>
                    <a:gd name="connsiteX197" fmla="*/ 2146748 w 2530995"/>
                    <a:gd name="connsiteY197" fmla="*/ 1317679 h 1732099"/>
                    <a:gd name="connsiteX198" fmla="*/ 1897334 w 2530995"/>
                    <a:gd name="connsiteY198" fmla="*/ 1359536 h 1732099"/>
                    <a:gd name="connsiteX199" fmla="*/ 1843608 w 2530995"/>
                    <a:gd name="connsiteY199" fmla="*/ 1363311 h 1732099"/>
                    <a:gd name="connsiteX200" fmla="*/ 1580638 w 2530995"/>
                    <a:gd name="connsiteY200" fmla="*/ 1426633 h 1732099"/>
                    <a:gd name="connsiteX201" fmla="*/ 1493420 w 2530995"/>
                    <a:gd name="connsiteY201" fmla="*/ 1427406 h 1732099"/>
                    <a:gd name="connsiteX202" fmla="*/ 1491146 w 2530995"/>
                    <a:gd name="connsiteY202" fmla="*/ 1347824 h 1732099"/>
                    <a:gd name="connsiteX203" fmla="*/ 1486455 w 2530995"/>
                    <a:gd name="connsiteY203" fmla="*/ 1306796 h 1732099"/>
                    <a:gd name="connsiteX204" fmla="*/ 1561933 w 2530995"/>
                    <a:gd name="connsiteY204" fmla="*/ 1296271 h 1732099"/>
                    <a:gd name="connsiteX205" fmla="*/ 1574574 w 2530995"/>
                    <a:gd name="connsiteY205" fmla="*/ 1295513 h 1732099"/>
                    <a:gd name="connsiteX206" fmla="*/ 1610182 w 2530995"/>
                    <a:gd name="connsiteY206" fmla="*/ 1287819 h 1732099"/>
                    <a:gd name="connsiteX207" fmla="*/ 1859052 w 2530995"/>
                    <a:gd name="connsiteY207" fmla="*/ 1251797 h 1732099"/>
                    <a:gd name="connsiteX208" fmla="*/ 1855820 w 2530995"/>
                    <a:gd name="connsiteY208" fmla="*/ 1274606 h 1732099"/>
                    <a:gd name="connsiteX209" fmla="*/ 1868133 w 2530995"/>
                    <a:gd name="connsiteY209" fmla="*/ 1277852 h 1732099"/>
                    <a:gd name="connsiteX210" fmla="*/ 1889383 w 2530995"/>
                    <a:gd name="connsiteY210" fmla="*/ 1250581 h 1732099"/>
                    <a:gd name="connsiteX211" fmla="*/ 1978832 w 2530995"/>
                    <a:gd name="connsiteY211" fmla="*/ 1208896 h 1732099"/>
                    <a:gd name="connsiteX212" fmla="*/ 2039480 w 2530995"/>
                    <a:gd name="connsiteY212" fmla="*/ 1091589 h 1732099"/>
                    <a:gd name="connsiteX213" fmla="*/ 2045772 w 2530995"/>
                    <a:gd name="connsiteY213" fmla="*/ 1186473 h 1732099"/>
                    <a:gd name="connsiteX214" fmla="*/ 2000598 w 2530995"/>
                    <a:gd name="connsiteY214" fmla="*/ 1270602 h 1732099"/>
                    <a:gd name="connsiteX215" fmla="*/ 1999525 w 2530995"/>
                    <a:gd name="connsiteY215" fmla="*/ 1278796 h 1732099"/>
                    <a:gd name="connsiteX216" fmla="*/ 2060073 w 2530995"/>
                    <a:gd name="connsiteY216" fmla="*/ 1228273 h 1732099"/>
                    <a:gd name="connsiteX217" fmla="*/ 2066966 w 2530995"/>
                    <a:gd name="connsiteY217" fmla="*/ 1103816 h 1732099"/>
                    <a:gd name="connsiteX218" fmla="*/ 2078492 w 2530995"/>
                    <a:gd name="connsiteY218" fmla="*/ 1023377 h 1732099"/>
                    <a:gd name="connsiteX219" fmla="*/ 2092707 w 2530995"/>
                    <a:gd name="connsiteY219" fmla="*/ 1065577 h 1732099"/>
                    <a:gd name="connsiteX220" fmla="*/ 2104719 w 2530995"/>
                    <a:gd name="connsiteY220" fmla="*/ 1141655 h 1732099"/>
                    <a:gd name="connsiteX221" fmla="*/ 2106106 w 2530995"/>
                    <a:gd name="connsiteY221" fmla="*/ 1235509 h 1732099"/>
                    <a:gd name="connsiteX222" fmla="*/ 2103246 w 2530995"/>
                    <a:gd name="connsiteY222" fmla="*/ 1267985 h 1732099"/>
                    <a:gd name="connsiteX223" fmla="*/ 2116803 w 2530995"/>
                    <a:gd name="connsiteY223" fmla="*/ 1271560 h 1732099"/>
                    <a:gd name="connsiteX224" fmla="*/ 2107407 w 2530995"/>
                    <a:gd name="connsiteY224" fmla="*/ 1035518 h 1732099"/>
                    <a:gd name="connsiteX225" fmla="*/ 2134263 w 2530995"/>
                    <a:gd name="connsiteY225" fmla="*/ 982220 h 1732099"/>
                    <a:gd name="connsiteX226" fmla="*/ 2156972 w 2530995"/>
                    <a:gd name="connsiteY226" fmla="*/ 1045013 h 1732099"/>
                    <a:gd name="connsiteX227" fmla="*/ 2161649 w 2530995"/>
                    <a:gd name="connsiteY227" fmla="*/ 1179951 h 1732099"/>
                    <a:gd name="connsiteX228" fmla="*/ 2154999 w 2530995"/>
                    <a:gd name="connsiteY228" fmla="*/ 1243073 h 1732099"/>
                    <a:gd name="connsiteX229" fmla="*/ 2170715 w 2530995"/>
                    <a:gd name="connsiteY229" fmla="*/ 1247335 h 1732099"/>
                    <a:gd name="connsiteX230" fmla="*/ 2185702 w 2530995"/>
                    <a:gd name="connsiteY230" fmla="*/ 1190405 h 1732099"/>
                    <a:gd name="connsiteX231" fmla="*/ 2170458 w 2530995"/>
                    <a:gd name="connsiteY231" fmla="*/ 1002727 h 1732099"/>
                    <a:gd name="connsiteX232" fmla="*/ 2213202 w 2530995"/>
                    <a:gd name="connsiteY232" fmla="*/ 1189905 h 1732099"/>
                    <a:gd name="connsiteX233" fmla="*/ 2502127 w 2530995"/>
                    <a:gd name="connsiteY233" fmla="*/ 395932 h 1732099"/>
                    <a:gd name="connsiteX234" fmla="*/ 2326618 w 2530995"/>
                    <a:gd name="connsiteY234" fmla="*/ 979789 h 1732099"/>
                    <a:gd name="connsiteX235" fmla="*/ 2294714 w 2530995"/>
                    <a:gd name="connsiteY235" fmla="*/ 1054837 h 1732099"/>
                    <a:gd name="connsiteX236" fmla="*/ 2251041 w 2530995"/>
                    <a:gd name="connsiteY236" fmla="*/ 1116715 h 1732099"/>
                    <a:gd name="connsiteX237" fmla="*/ 2248066 w 2530995"/>
                    <a:gd name="connsiteY237" fmla="*/ 1123093 h 1732099"/>
                    <a:gd name="connsiteX238" fmla="*/ 2241617 w 2530995"/>
                    <a:gd name="connsiteY238" fmla="*/ 1127669 h 1732099"/>
                    <a:gd name="connsiteX239" fmla="*/ 2163322 w 2530995"/>
                    <a:gd name="connsiteY239" fmla="*/ 986567 h 1732099"/>
                    <a:gd name="connsiteX240" fmla="*/ 2098269 w 2530995"/>
                    <a:gd name="connsiteY240" fmla="*/ 1014768 h 1732099"/>
                    <a:gd name="connsiteX241" fmla="*/ 2081438 w 2530995"/>
                    <a:gd name="connsiteY241" fmla="*/ 1003241 h 1732099"/>
                    <a:gd name="connsiteX242" fmla="*/ 2052580 w 2530995"/>
                    <a:gd name="connsiteY242" fmla="*/ 1065420 h 1732099"/>
                    <a:gd name="connsiteX243" fmla="*/ 2001513 w 2530995"/>
                    <a:gd name="connsiteY243" fmla="*/ 1134090 h 1732099"/>
                    <a:gd name="connsiteX244" fmla="*/ 1958626 w 2530995"/>
                    <a:gd name="connsiteY244" fmla="*/ 1193051 h 1732099"/>
                    <a:gd name="connsiteX245" fmla="*/ 1890885 w 2530995"/>
                    <a:gd name="connsiteY245" fmla="*/ 1220779 h 1732099"/>
                    <a:gd name="connsiteX246" fmla="*/ 1716320 w 2530995"/>
                    <a:gd name="connsiteY246" fmla="*/ 1247535 h 1732099"/>
                    <a:gd name="connsiteX247" fmla="*/ 1634650 w 2530995"/>
                    <a:gd name="connsiteY247" fmla="*/ 1257874 h 1732099"/>
                    <a:gd name="connsiteX248" fmla="*/ 1579794 w 2530995"/>
                    <a:gd name="connsiteY248" fmla="*/ 1263766 h 1732099"/>
                    <a:gd name="connsiteX249" fmla="*/ 1578493 w 2530995"/>
                    <a:gd name="connsiteY249" fmla="*/ 1214930 h 1732099"/>
                    <a:gd name="connsiteX250" fmla="*/ 1576834 w 2530995"/>
                    <a:gd name="connsiteY250" fmla="*/ 1210125 h 1732099"/>
                    <a:gd name="connsiteX251" fmla="*/ 1595267 w 2530995"/>
                    <a:gd name="connsiteY251" fmla="*/ 1155055 h 1732099"/>
                    <a:gd name="connsiteX252" fmla="*/ 1741374 w 2530995"/>
                    <a:gd name="connsiteY252" fmla="*/ 590460 h 1732099"/>
                    <a:gd name="connsiteX253" fmla="*/ 1789195 w 2530995"/>
                    <a:gd name="connsiteY253" fmla="*/ 430825 h 1732099"/>
                    <a:gd name="connsiteX254" fmla="*/ 1829250 w 2530995"/>
                    <a:gd name="connsiteY254" fmla="*/ 371321 h 1732099"/>
                    <a:gd name="connsiteX255" fmla="*/ 1884321 w 2530995"/>
                    <a:gd name="connsiteY255" fmla="*/ 350614 h 1732099"/>
                    <a:gd name="connsiteX256" fmla="*/ 1972097 w 2530995"/>
                    <a:gd name="connsiteY256" fmla="*/ 348340 h 1732099"/>
                    <a:gd name="connsiteX257" fmla="*/ 2449802 w 2530995"/>
                    <a:gd name="connsiteY257" fmla="*/ 341219 h 1732099"/>
                    <a:gd name="connsiteX258" fmla="*/ 2486268 w 2530995"/>
                    <a:gd name="connsiteY258" fmla="*/ 341519 h 1732099"/>
                    <a:gd name="connsiteX259" fmla="*/ 2499338 w 2530995"/>
                    <a:gd name="connsiteY259" fmla="*/ 349213 h 1732099"/>
                    <a:gd name="connsiteX260" fmla="*/ 2502127 w 2530995"/>
                    <a:gd name="connsiteY260" fmla="*/ 395932 h 1732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Lst>
                  <a:rect l="l" t="t" r="r" b="b"/>
                  <a:pathLst>
                    <a:path w="2530995" h="1732099">
                      <a:moveTo>
                        <a:pt x="2529226" y="355205"/>
                      </a:moveTo>
                      <a:cubicBezTo>
                        <a:pt x="2527453" y="345523"/>
                        <a:pt x="2524364" y="333783"/>
                        <a:pt x="2516413" y="327462"/>
                      </a:cubicBezTo>
                      <a:cubicBezTo>
                        <a:pt x="2505531" y="318796"/>
                        <a:pt x="2491116" y="312904"/>
                        <a:pt x="2477158" y="313919"/>
                      </a:cubicBezTo>
                      <a:cubicBezTo>
                        <a:pt x="2283202" y="314520"/>
                        <a:pt x="2089217" y="318367"/>
                        <a:pt x="1895318" y="322843"/>
                      </a:cubicBezTo>
                      <a:cubicBezTo>
                        <a:pt x="1882133" y="322499"/>
                        <a:pt x="1868862" y="325488"/>
                        <a:pt x="1856578" y="330179"/>
                      </a:cubicBezTo>
                      <a:cubicBezTo>
                        <a:pt x="1784318" y="347010"/>
                        <a:pt x="1764770" y="409904"/>
                        <a:pt x="1747123" y="473454"/>
                      </a:cubicBezTo>
                      <a:cubicBezTo>
                        <a:pt x="1702577" y="619133"/>
                        <a:pt x="1666097" y="767013"/>
                        <a:pt x="1629087" y="914736"/>
                      </a:cubicBezTo>
                      <a:cubicBezTo>
                        <a:pt x="1595510" y="663907"/>
                        <a:pt x="1622495" y="478531"/>
                        <a:pt x="1354734" y="355734"/>
                      </a:cubicBezTo>
                      <a:cubicBezTo>
                        <a:pt x="1301208" y="327533"/>
                        <a:pt x="1242462" y="311059"/>
                        <a:pt x="1189379" y="282029"/>
                      </a:cubicBezTo>
                      <a:cubicBezTo>
                        <a:pt x="1166827" y="259563"/>
                        <a:pt x="1125427" y="257947"/>
                        <a:pt x="1094953" y="267028"/>
                      </a:cubicBezTo>
                      <a:cubicBezTo>
                        <a:pt x="1081196" y="240058"/>
                        <a:pt x="1073817" y="210113"/>
                        <a:pt x="1072873" y="179867"/>
                      </a:cubicBezTo>
                      <a:cubicBezTo>
                        <a:pt x="1072687" y="173747"/>
                        <a:pt x="1063235" y="170014"/>
                        <a:pt x="1060346" y="176478"/>
                      </a:cubicBezTo>
                      <a:cubicBezTo>
                        <a:pt x="1031960" y="241202"/>
                        <a:pt x="1089934" y="329006"/>
                        <a:pt x="1144261" y="363470"/>
                      </a:cubicBezTo>
                      <a:cubicBezTo>
                        <a:pt x="1106465" y="407430"/>
                        <a:pt x="1036293" y="406429"/>
                        <a:pt x="982995" y="403483"/>
                      </a:cubicBezTo>
                      <a:cubicBezTo>
                        <a:pt x="871037" y="394373"/>
                        <a:pt x="760109" y="359151"/>
                        <a:pt x="663138" y="302565"/>
                      </a:cubicBezTo>
                      <a:cubicBezTo>
                        <a:pt x="659692" y="288436"/>
                        <a:pt x="656017" y="274364"/>
                        <a:pt x="652041" y="260379"/>
                      </a:cubicBezTo>
                      <a:cubicBezTo>
                        <a:pt x="697302" y="216877"/>
                        <a:pt x="724215" y="154813"/>
                        <a:pt x="718524" y="91634"/>
                      </a:cubicBezTo>
                      <a:cubicBezTo>
                        <a:pt x="716021" y="65321"/>
                        <a:pt x="709028" y="22763"/>
                        <a:pt x="691868" y="2542"/>
                      </a:cubicBezTo>
                      <a:cubicBezTo>
                        <a:pt x="686591" y="-3149"/>
                        <a:pt x="677625" y="1527"/>
                        <a:pt x="677296" y="8577"/>
                      </a:cubicBezTo>
                      <a:cubicBezTo>
                        <a:pt x="676624" y="23035"/>
                        <a:pt x="683116" y="37864"/>
                        <a:pt x="685876" y="52007"/>
                      </a:cubicBezTo>
                      <a:cubicBezTo>
                        <a:pt x="700205" y="116502"/>
                        <a:pt x="689179" y="181269"/>
                        <a:pt x="642932" y="230276"/>
                      </a:cubicBezTo>
                      <a:cubicBezTo>
                        <a:pt x="638956" y="217964"/>
                        <a:pt x="634723" y="205737"/>
                        <a:pt x="630133" y="193624"/>
                      </a:cubicBezTo>
                      <a:cubicBezTo>
                        <a:pt x="627559" y="186817"/>
                        <a:pt x="620166" y="186488"/>
                        <a:pt x="616390" y="190350"/>
                      </a:cubicBezTo>
                      <a:cubicBezTo>
                        <a:pt x="483954" y="242417"/>
                        <a:pt x="332956" y="254001"/>
                        <a:pt x="214520" y="338459"/>
                      </a:cubicBezTo>
                      <a:cubicBezTo>
                        <a:pt x="24997" y="487998"/>
                        <a:pt x="12027" y="878299"/>
                        <a:pt x="0" y="1105018"/>
                      </a:cubicBezTo>
                      <a:cubicBezTo>
                        <a:pt x="1030" y="1234736"/>
                        <a:pt x="-300" y="1397933"/>
                        <a:pt x="61477" y="1513909"/>
                      </a:cubicBezTo>
                      <a:cubicBezTo>
                        <a:pt x="89378" y="1564017"/>
                        <a:pt x="136340" y="1588528"/>
                        <a:pt x="193499" y="1589587"/>
                      </a:cubicBezTo>
                      <a:cubicBezTo>
                        <a:pt x="187979" y="1620518"/>
                        <a:pt x="181157" y="1650549"/>
                        <a:pt x="175738" y="1681424"/>
                      </a:cubicBezTo>
                      <a:cubicBezTo>
                        <a:pt x="173292" y="1695738"/>
                        <a:pt x="169360" y="1709824"/>
                        <a:pt x="175866" y="1723367"/>
                      </a:cubicBezTo>
                      <a:cubicBezTo>
                        <a:pt x="182230" y="1736638"/>
                        <a:pt x="199676" y="1733263"/>
                        <a:pt x="206827" y="1723367"/>
                      </a:cubicBezTo>
                      <a:cubicBezTo>
                        <a:pt x="214277" y="1713056"/>
                        <a:pt x="212890" y="1696868"/>
                        <a:pt x="214506" y="1684513"/>
                      </a:cubicBezTo>
                      <a:cubicBezTo>
                        <a:pt x="218467" y="1653052"/>
                        <a:pt x="225632" y="1622120"/>
                        <a:pt x="223344" y="1590158"/>
                      </a:cubicBezTo>
                      <a:cubicBezTo>
                        <a:pt x="326507" y="1590444"/>
                        <a:pt x="426366" y="1558984"/>
                        <a:pt x="522108" y="1523462"/>
                      </a:cubicBezTo>
                      <a:cubicBezTo>
                        <a:pt x="599201" y="1495061"/>
                        <a:pt x="675808" y="1465001"/>
                        <a:pt x="748354" y="1426162"/>
                      </a:cubicBezTo>
                      <a:cubicBezTo>
                        <a:pt x="764528" y="1512765"/>
                        <a:pt x="767731" y="1601513"/>
                        <a:pt x="761067" y="1689274"/>
                      </a:cubicBezTo>
                      <a:cubicBezTo>
                        <a:pt x="759637" y="1706793"/>
                        <a:pt x="786965" y="1706707"/>
                        <a:pt x="788381" y="1689274"/>
                      </a:cubicBezTo>
                      <a:cubicBezTo>
                        <a:pt x="792342" y="1617229"/>
                        <a:pt x="798906" y="1481161"/>
                        <a:pt x="765443" y="1417095"/>
                      </a:cubicBezTo>
                      <a:cubicBezTo>
                        <a:pt x="795889" y="1400721"/>
                        <a:pt x="826063" y="1383932"/>
                        <a:pt x="855765" y="1366271"/>
                      </a:cubicBezTo>
                      <a:cubicBezTo>
                        <a:pt x="858582" y="1364598"/>
                        <a:pt x="860241" y="1362453"/>
                        <a:pt x="860984" y="1360179"/>
                      </a:cubicBezTo>
                      <a:cubicBezTo>
                        <a:pt x="908919" y="1362711"/>
                        <a:pt x="956254" y="1351127"/>
                        <a:pt x="1003845" y="1346952"/>
                      </a:cubicBezTo>
                      <a:cubicBezTo>
                        <a:pt x="1088289" y="1337356"/>
                        <a:pt x="1173062" y="1330992"/>
                        <a:pt x="1257820" y="1324743"/>
                      </a:cubicBezTo>
                      <a:cubicBezTo>
                        <a:pt x="1254717" y="1348753"/>
                        <a:pt x="1257091" y="1374394"/>
                        <a:pt x="1256448" y="1398390"/>
                      </a:cubicBezTo>
                      <a:cubicBezTo>
                        <a:pt x="1255690" y="1426305"/>
                        <a:pt x="1254660" y="1454205"/>
                        <a:pt x="1253688" y="1482105"/>
                      </a:cubicBezTo>
                      <a:cubicBezTo>
                        <a:pt x="1252744" y="1509261"/>
                        <a:pt x="1252329" y="1536446"/>
                        <a:pt x="1251843" y="1563603"/>
                      </a:cubicBezTo>
                      <a:cubicBezTo>
                        <a:pt x="1251342" y="1591231"/>
                        <a:pt x="1248654" y="1620075"/>
                        <a:pt x="1253302" y="1647374"/>
                      </a:cubicBezTo>
                      <a:cubicBezTo>
                        <a:pt x="1255518" y="1660416"/>
                        <a:pt x="1277412" y="1660416"/>
                        <a:pt x="1279643" y="1647374"/>
                      </a:cubicBezTo>
                      <a:cubicBezTo>
                        <a:pt x="1284205" y="1620747"/>
                        <a:pt x="1282103" y="1592790"/>
                        <a:pt x="1282460" y="1565819"/>
                      </a:cubicBezTo>
                      <a:cubicBezTo>
                        <a:pt x="1283547" y="1510763"/>
                        <a:pt x="1284205" y="1455692"/>
                        <a:pt x="1284290" y="1400607"/>
                      </a:cubicBezTo>
                      <a:cubicBezTo>
                        <a:pt x="1284376" y="1375381"/>
                        <a:pt x="1287479" y="1348038"/>
                        <a:pt x="1283976" y="1322841"/>
                      </a:cubicBezTo>
                      <a:cubicBezTo>
                        <a:pt x="1342393" y="1318522"/>
                        <a:pt x="1400839" y="1314490"/>
                        <a:pt x="1459199" y="1309413"/>
                      </a:cubicBezTo>
                      <a:cubicBezTo>
                        <a:pt x="1450904" y="1332665"/>
                        <a:pt x="1452721" y="1361038"/>
                        <a:pt x="1451977" y="1385162"/>
                      </a:cubicBezTo>
                      <a:cubicBezTo>
                        <a:pt x="1451133" y="1412590"/>
                        <a:pt x="1452435" y="1440162"/>
                        <a:pt x="1453579" y="1467561"/>
                      </a:cubicBezTo>
                      <a:cubicBezTo>
                        <a:pt x="1455309" y="1508904"/>
                        <a:pt x="1458055" y="1550189"/>
                        <a:pt x="1461630" y="1591417"/>
                      </a:cubicBezTo>
                      <a:cubicBezTo>
                        <a:pt x="1462874" y="1605760"/>
                        <a:pt x="1463260" y="1619574"/>
                        <a:pt x="1470753" y="1632287"/>
                      </a:cubicBezTo>
                      <a:cubicBezTo>
                        <a:pt x="1478390" y="1645244"/>
                        <a:pt x="1496566" y="1641497"/>
                        <a:pt x="1501185" y="1628312"/>
                      </a:cubicBezTo>
                      <a:cubicBezTo>
                        <a:pt x="1505704" y="1615399"/>
                        <a:pt x="1503587" y="1602671"/>
                        <a:pt x="1502443" y="1589372"/>
                      </a:cubicBezTo>
                      <a:cubicBezTo>
                        <a:pt x="1501313" y="1576244"/>
                        <a:pt x="1500269" y="1563116"/>
                        <a:pt x="1499311" y="1549974"/>
                      </a:cubicBezTo>
                      <a:cubicBezTo>
                        <a:pt x="1496594" y="1511907"/>
                        <a:pt x="1494378" y="1473796"/>
                        <a:pt x="1493634" y="1435628"/>
                      </a:cubicBezTo>
                      <a:cubicBezTo>
                        <a:pt x="1524323" y="1437187"/>
                        <a:pt x="1554325" y="1445195"/>
                        <a:pt x="1584971" y="1446754"/>
                      </a:cubicBezTo>
                      <a:cubicBezTo>
                        <a:pt x="1680269" y="1449085"/>
                        <a:pt x="1771319" y="1413591"/>
                        <a:pt x="1859753" y="1382245"/>
                      </a:cubicBezTo>
                      <a:cubicBezTo>
                        <a:pt x="1882991" y="1388480"/>
                        <a:pt x="1907130" y="1386850"/>
                        <a:pt x="1931040" y="1386707"/>
                      </a:cubicBezTo>
                      <a:cubicBezTo>
                        <a:pt x="1957510" y="1386221"/>
                        <a:pt x="1983995" y="1384819"/>
                        <a:pt x="2010293" y="1381787"/>
                      </a:cubicBezTo>
                      <a:cubicBezTo>
                        <a:pt x="2155514" y="1366929"/>
                        <a:pt x="2240945" y="1315734"/>
                        <a:pt x="2241631" y="1158544"/>
                      </a:cubicBezTo>
                      <a:cubicBezTo>
                        <a:pt x="2259206" y="1150107"/>
                        <a:pt x="2277582" y="1138523"/>
                        <a:pt x="2284260" y="1119261"/>
                      </a:cubicBezTo>
                      <a:cubicBezTo>
                        <a:pt x="2314563" y="1083610"/>
                        <a:pt x="2332753" y="1040380"/>
                        <a:pt x="2348984" y="996992"/>
                      </a:cubicBezTo>
                      <a:cubicBezTo>
                        <a:pt x="2369977" y="944796"/>
                        <a:pt x="2390012" y="892199"/>
                        <a:pt x="2408860" y="839187"/>
                      </a:cubicBezTo>
                      <a:cubicBezTo>
                        <a:pt x="2454807" y="707881"/>
                        <a:pt x="2497651" y="574487"/>
                        <a:pt x="2523234" y="437546"/>
                      </a:cubicBezTo>
                      <a:cubicBezTo>
                        <a:pt x="2527753" y="411162"/>
                        <a:pt x="2534131" y="381989"/>
                        <a:pt x="2529226" y="355205"/>
                      </a:cubicBezTo>
                      <a:close/>
                      <a:moveTo>
                        <a:pt x="1218780" y="334054"/>
                      </a:moveTo>
                      <a:cubicBezTo>
                        <a:pt x="1246051" y="350829"/>
                        <a:pt x="1275095" y="363513"/>
                        <a:pt x="1304082" y="376970"/>
                      </a:cubicBezTo>
                      <a:cubicBezTo>
                        <a:pt x="1567782" y="485924"/>
                        <a:pt x="1558458" y="640969"/>
                        <a:pt x="1584284" y="890125"/>
                      </a:cubicBezTo>
                      <a:cubicBezTo>
                        <a:pt x="1590319" y="921929"/>
                        <a:pt x="1589990" y="964387"/>
                        <a:pt x="1610654" y="987911"/>
                      </a:cubicBezTo>
                      <a:cubicBezTo>
                        <a:pt x="1605006" y="1010206"/>
                        <a:pt x="1599328" y="1032486"/>
                        <a:pt x="1593565" y="1054737"/>
                      </a:cubicBezTo>
                      <a:cubicBezTo>
                        <a:pt x="1572587" y="1036876"/>
                        <a:pt x="1549205" y="1021660"/>
                        <a:pt x="1525166" y="1008147"/>
                      </a:cubicBezTo>
                      <a:cubicBezTo>
                        <a:pt x="1517401" y="898534"/>
                        <a:pt x="1518417" y="785547"/>
                        <a:pt x="1478876" y="681068"/>
                      </a:cubicBezTo>
                      <a:cubicBezTo>
                        <a:pt x="1477260" y="676620"/>
                        <a:pt x="1470296" y="678365"/>
                        <a:pt x="1471669" y="683056"/>
                      </a:cubicBezTo>
                      <a:cubicBezTo>
                        <a:pt x="1501628" y="784245"/>
                        <a:pt x="1499640" y="890340"/>
                        <a:pt x="1500055" y="994718"/>
                      </a:cubicBezTo>
                      <a:cubicBezTo>
                        <a:pt x="1435403" y="961585"/>
                        <a:pt x="1358281" y="938017"/>
                        <a:pt x="1287251" y="964044"/>
                      </a:cubicBezTo>
                      <a:cubicBezTo>
                        <a:pt x="1287479" y="742874"/>
                        <a:pt x="1242262" y="523735"/>
                        <a:pt x="1186633" y="310616"/>
                      </a:cubicBezTo>
                      <a:cubicBezTo>
                        <a:pt x="1196844" y="319125"/>
                        <a:pt x="1207469" y="327104"/>
                        <a:pt x="1218780" y="334054"/>
                      </a:cubicBezTo>
                      <a:close/>
                      <a:moveTo>
                        <a:pt x="1129946" y="316064"/>
                      </a:moveTo>
                      <a:cubicBezTo>
                        <a:pt x="1121666" y="307527"/>
                        <a:pt x="1114216" y="298275"/>
                        <a:pt x="1107580" y="288450"/>
                      </a:cubicBezTo>
                      <a:cubicBezTo>
                        <a:pt x="1124483" y="287749"/>
                        <a:pt x="1140686" y="286806"/>
                        <a:pt x="1156445" y="292340"/>
                      </a:cubicBezTo>
                      <a:cubicBezTo>
                        <a:pt x="1157646" y="309372"/>
                        <a:pt x="1162208" y="325731"/>
                        <a:pt x="1166484" y="342234"/>
                      </a:cubicBezTo>
                      <a:cubicBezTo>
                        <a:pt x="1165268" y="342563"/>
                        <a:pt x="1164096" y="343049"/>
                        <a:pt x="1162994" y="343636"/>
                      </a:cubicBezTo>
                      <a:cubicBezTo>
                        <a:pt x="1151783" y="334969"/>
                        <a:pt x="1139570" y="326818"/>
                        <a:pt x="1129946" y="316064"/>
                      </a:cubicBezTo>
                      <a:close/>
                      <a:moveTo>
                        <a:pt x="719696" y="363270"/>
                      </a:moveTo>
                      <a:cubicBezTo>
                        <a:pt x="836960" y="416010"/>
                        <a:pt x="1076263" y="494262"/>
                        <a:pt x="1175407" y="379644"/>
                      </a:cubicBezTo>
                      <a:cubicBezTo>
                        <a:pt x="1208198" y="525880"/>
                        <a:pt x="1236584" y="673546"/>
                        <a:pt x="1248625" y="823099"/>
                      </a:cubicBezTo>
                      <a:cubicBezTo>
                        <a:pt x="1254174" y="874252"/>
                        <a:pt x="1250584" y="926634"/>
                        <a:pt x="1256776" y="977272"/>
                      </a:cubicBezTo>
                      <a:cubicBezTo>
                        <a:pt x="1097584" y="1059685"/>
                        <a:pt x="918644" y="1091632"/>
                        <a:pt x="749427" y="1147390"/>
                      </a:cubicBezTo>
                      <a:cubicBezTo>
                        <a:pt x="751157" y="876140"/>
                        <a:pt x="728949" y="603946"/>
                        <a:pt x="671418" y="338573"/>
                      </a:cubicBezTo>
                      <a:cubicBezTo>
                        <a:pt x="686820" y="348226"/>
                        <a:pt x="703823" y="355848"/>
                        <a:pt x="719696" y="363270"/>
                      </a:cubicBezTo>
                      <a:close/>
                      <a:moveTo>
                        <a:pt x="57631" y="861439"/>
                      </a:moveTo>
                      <a:cubicBezTo>
                        <a:pt x="79110" y="704821"/>
                        <a:pt x="100503" y="519945"/>
                        <a:pt x="208428" y="397033"/>
                      </a:cubicBezTo>
                      <a:cubicBezTo>
                        <a:pt x="286694" y="318896"/>
                        <a:pt x="402056" y="299676"/>
                        <a:pt x="502116" y="262996"/>
                      </a:cubicBezTo>
                      <a:cubicBezTo>
                        <a:pt x="541571" y="249811"/>
                        <a:pt x="583270" y="236754"/>
                        <a:pt x="616676" y="211214"/>
                      </a:cubicBezTo>
                      <a:cubicBezTo>
                        <a:pt x="640258" y="329707"/>
                        <a:pt x="669230" y="447285"/>
                        <a:pt x="683731" y="567437"/>
                      </a:cubicBezTo>
                      <a:cubicBezTo>
                        <a:pt x="699890" y="689591"/>
                        <a:pt x="709357" y="812746"/>
                        <a:pt x="714091" y="935858"/>
                      </a:cubicBezTo>
                      <a:cubicBezTo>
                        <a:pt x="716808" y="1006402"/>
                        <a:pt x="716450" y="1076931"/>
                        <a:pt x="718037" y="1147475"/>
                      </a:cubicBezTo>
                      <a:cubicBezTo>
                        <a:pt x="718123" y="1151408"/>
                        <a:pt x="719367" y="1154554"/>
                        <a:pt x="721284" y="1156956"/>
                      </a:cubicBezTo>
                      <a:cubicBezTo>
                        <a:pt x="640629" y="1185143"/>
                        <a:pt x="556915" y="1222252"/>
                        <a:pt x="469825" y="1204219"/>
                      </a:cubicBezTo>
                      <a:cubicBezTo>
                        <a:pt x="441797" y="1200516"/>
                        <a:pt x="414683" y="1191549"/>
                        <a:pt x="386683" y="1187845"/>
                      </a:cubicBezTo>
                      <a:cubicBezTo>
                        <a:pt x="388671" y="1174246"/>
                        <a:pt x="386368" y="1160889"/>
                        <a:pt x="385439" y="1147189"/>
                      </a:cubicBezTo>
                      <a:cubicBezTo>
                        <a:pt x="384380" y="1131573"/>
                        <a:pt x="384037" y="1115914"/>
                        <a:pt x="383823" y="1100270"/>
                      </a:cubicBezTo>
                      <a:cubicBezTo>
                        <a:pt x="383766" y="1011393"/>
                        <a:pt x="371667" y="921886"/>
                        <a:pt x="385224" y="833481"/>
                      </a:cubicBezTo>
                      <a:cubicBezTo>
                        <a:pt x="386669" y="824343"/>
                        <a:pt x="373312" y="820153"/>
                        <a:pt x="371024" y="829563"/>
                      </a:cubicBezTo>
                      <a:cubicBezTo>
                        <a:pt x="356852" y="887923"/>
                        <a:pt x="356323" y="948371"/>
                        <a:pt x="357439" y="1008104"/>
                      </a:cubicBezTo>
                      <a:cubicBezTo>
                        <a:pt x="359226" y="1060243"/>
                        <a:pt x="356194" y="1112482"/>
                        <a:pt x="359555" y="1164564"/>
                      </a:cubicBezTo>
                      <a:cubicBezTo>
                        <a:pt x="303826" y="1149778"/>
                        <a:pt x="247583" y="1156399"/>
                        <a:pt x="191325" y="1162005"/>
                      </a:cubicBezTo>
                      <a:cubicBezTo>
                        <a:pt x="140301" y="1166523"/>
                        <a:pt x="87304" y="1171114"/>
                        <a:pt x="41214" y="1195582"/>
                      </a:cubicBezTo>
                      <a:cubicBezTo>
                        <a:pt x="37696" y="1084268"/>
                        <a:pt x="45747" y="971309"/>
                        <a:pt x="57631" y="861439"/>
                      </a:cubicBezTo>
                      <a:close/>
                      <a:moveTo>
                        <a:pt x="77394" y="1452574"/>
                      </a:moveTo>
                      <a:cubicBezTo>
                        <a:pt x="66912" y="1422930"/>
                        <a:pt x="60877" y="1390468"/>
                        <a:pt x="56243" y="1361138"/>
                      </a:cubicBezTo>
                      <a:cubicBezTo>
                        <a:pt x="49308" y="1317221"/>
                        <a:pt x="44946" y="1272632"/>
                        <a:pt x="42572" y="1227701"/>
                      </a:cubicBezTo>
                      <a:cubicBezTo>
                        <a:pt x="92266" y="1190491"/>
                        <a:pt x="179627" y="1192050"/>
                        <a:pt x="240161" y="1184685"/>
                      </a:cubicBezTo>
                      <a:cubicBezTo>
                        <a:pt x="275597" y="1181582"/>
                        <a:pt x="311863" y="1181181"/>
                        <a:pt x="346570" y="1189905"/>
                      </a:cubicBezTo>
                      <a:cubicBezTo>
                        <a:pt x="323404" y="1208052"/>
                        <a:pt x="296876" y="1221222"/>
                        <a:pt x="272508" y="1237611"/>
                      </a:cubicBezTo>
                      <a:cubicBezTo>
                        <a:pt x="241734" y="1258060"/>
                        <a:pt x="216079" y="1284616"/>
                        <a:pt x="190052" y="1310614"/>
                      </a:cubicBezTo>
                      <a:cubicBezTo>
                        <a:pt x="147466" y="1353501"/>
                        <a:pt x="105637" y="1398662"/>
                        <a:pt x="77394" y="1452574"/>
                      </a:cubicBezTo>
                      <a:close/>
                      <a:moveTo>
                        <a:pt x="577350" y="1459081"/>
                      </a:moveTo>
                      <a:cubicBezTo>
                        <a:pt x="455296" y="1504270"/>
                        <a:pt x="263900" y="1583452"/>
                        <a:pt x="136311" y="1534845"/>
                      </a:cubicBezTo>
                      <a:cubicBezTo>
                        <a:pt x="114275" y="1522132"/>
                        <a:pt x="98730" y="1500052"/>
                        <a:pt x="87361" y="1476742"/>
                      </a:cubicBezTo>
                      <a:cubicBezTo>
                        <a:pt x="119208" y="1418754"/>
                        <a:pt x="164026" y="1369575"/>
                        <a:pt x="210759" y="1323299"/>
                      </a:cubicBezTo>
                      <a:cubicBezTo>
                        <a:pt x="236972" y="1297272"/>
                        <a:pt x="262512" y="1271689"/>
                        <a:pt x="293902" y="1251868"/>
                      </a:cubicBezTo>
                      <a:cubicBezTo>
                        <a:pt x="308603" y="1242587"/>
                        <a:pt x="323718" y="1233950"/>
                        <a:pt x="338333" y="1224511"/>
                      </a:cubicBezTo>
                      <a:cubicBezTo>
                        <a:pt x="349602" y="1217233"/>
                        <a:pt x="364975" y="1208638"/>
                        <a:pt x="374370" y="1197641"/>
                      </a:cubicBezTo>
                      <a:cubicBezTo>
                        <a:pt x="378460" y="1198270"/>
                        <a:pt x="382936" y="1196783"/>
                        <a:pt x="385138" y="1193308"/>
                      </a:cubicBezTo>
                      <a:cubicBezTo>
                        <a:pt x="441139" y="1223739"/>
                        <a:pt x="506863" y="1235809"/>
                        <a:pt x="570071" y="1226499"/>
                      </a:cubicBezTo>
                      <a:cubicBezTo>
                        <a:pt x="616390" y="1218906"/>
                        <a:pt x="660364" y="1201731"/>
                        <a:pt x="704438" y="1186201"/>
                      </a:cubicBezTo>
                      <a:cubicBezTo>
                        <a:pt x="842265" y="1136736"/>
                        <a:pt x="986899" y="1108864"/>
                        <a:pt x="1123983" y="1057340"/>
                      </a:cubicBezTo>
                      <a:cubicBezTo>
                        <a:pt x="1164167" y="1042053"/>
                        <a:pt x="1205209" y="1030183"/>
                        <a:pt x="1243191" y="1009777"/>
                      </a:cubicBezTo>
                      <a:cubicBezTo>
                        <a:pt x="1364845" y="930152"/>
                        <a:pt x="1483710" y="996477"/>
                        <a:pt x="1590248" y="1067493"/>
                      </a:cubicBezTo>
                      <a:cubicBezTo>
                        <a:pt x="1586372" y="1082380"/>
                        <a:pt x="1582440" y="1097267"/>
                        <a:pt x="1578493" y="1112139"/>
                      </a:cubicBezTo>
                      <a:cubicBezTo>
                        <a:pt x="1538580" y="1070696"/>
                        <a:pt x="1494149" y="1023791"/>
                        <a:pt x="1433186" y="1020645"/>
                      </a:cubicBezTo>
                      <a:cubicBezTo>
                        <a:pt x="1406373" y="1019472"/>
                        <a:pt x="1379975" y="1024835"/>
                        <a:pt x="1353404" y="1027452"/>
                      </a:cubicBezTo>
                      <a:cubicBezTo>
                        <a:pt x="1347513" y="1028038"/>
                        <a:pt x="1347455" y="1036147"/>
                        <a:pt x="1353404" y="1036676"/>
                      </a:cubicBezTo>
                      <a:cubicBezTo>
                        <a:pt x="1377486" y="1038792"/>
                        <a:pt x="1401668" y="1038907"/>
                        <a:pt x="1425764" y="1040594"/>
                      </a:cubicBezTo>
                      <a:cubicBezTo>
                        <a:pt x="1494606" y="1045185"/>
                        <a:pt x="1526368" y="1095794"/>
                        <a:pt x="1571543" y="1138180"/>
                      </a:cubicBezTo>
                      <a:cubicBezTo>
                        <a:pt x="1568911" y="1147876"/>
                        <a:pt x="1566523" y="1157657"/>
                        <a:pt x="1563763" y="1167267"/>
                      </a:cubicBezTo>
                      <a:cubicBezTo>
                        <a:pt x="1525624" y="1123780"/>
                        <a:pt x="1438006" y="1074186"/>
                        <a:pt x="1380475" y="1094850"/>
                      </a:cubicBezTo>
                      <a:cubicBezTo>
                        <a:pt x="1343966" y="1086742"/>
                        <a:pt x="1305870" y="1087843"/>
                        <a:pt x="1270348" y="1101156"/>
                      </a:cubicBezTo>
                      <a:cubicBezTo>
                        <a:pt x="1268617" y="1101814"/>
                        <a:pt x="1268703" y="1104674"/>
                        <a:pt x="1270819" y="1104603"/>
                      </a:cubicBezTo>
                      <a:cubicBezTo>
                        <a:pt x="1356565" y="1099111"/>
                        <a:pt x="1445556" y="1122636"/>
                        <a:pt x="1499097" y="1193894"/>
                      </a:cubicBezTo>
                      <a:cubicBezTo>
                        <a:pt x="1479505" y="1189847"/>
                        <a:pt x="1461086" y="1181710"/>
                        <a:pt x="1443011" y="1173359"/>
                      </a:cubicBezTo>
                      <a:cubicBezTo>
                        <a:pt x="1390871" y="1146074"/>
                        <a:pt x="1333798" y="1131502"/>
                        <a:pt x="1278027" y="1158029"/>
                      </a:cubicBezTo>
                      <a:cubicBezTo>
                        <a:pt x="1246909" y="1172201"/>
                        <a:pt x="1218080" y="1190877"/>
                        <a:pt x="1186891" y="1204934"/>
                      </a:cubicBezTo>
                      <a:cubicBezTo>
                        <a:pt x="1148694" y="1222138"/>
                        <a:pt x="1111599" y="1224082"/>
                        <a:pt x="1071543" y="1212271"/>
                      </a:cubicBezTo>
                      <a:cubicBezTo>
                        <a:pt x="1066181" y="1210697"/>
                        <a:pt x="1063392" y="1218134"/>
                        <a:pt x="1067854" y="1221037"/>
                      </a:cubicBezTo>
                      <a:cubicBezTo>
                        <a:pt x="1072645" y="1224140"/>
                        <a:pt x="1077464" y="1226742"/>
                        <a:pt x="1082297" y="1228988"/>
                      </a:cubicBezTo>
                      <a:cubicBezTo>
                        <a:pt x="1061633" y="1242702"/>
                        <a:pt x="1040011" y="1253155"/>
                        <a:pt x="1018761" y="1265840"/>
                      </a:cubicBezTo>
                      <a:cubicBezTo>
                        <a:pt x="951491" y="1274620"/>
                        <a:pt x="884423" y="1284888"/>
                        <a:pt x="817583" y="1296543"/>
                      </a:cubicBezTo>
                      <a:cubicBezTo>
                        <a:pt x="806428" y="1298488"/>
                        <a:pt x="807858" y="1313460"/>
                        <a:pt x="816324" y="1317607"/>
                      </a:cubicBezTo>
                      <a:cubicBezTo>
                        <a:pt x="819070" y="1330692"/>
                        <a:pt x="826506" y="1341217"/>
                        <a:pt x="836116" y="1350241"/>
                      </a:cubicBezTo>
                      <a:cubicBezTo>
                        <a:pt x="750228" y="1387465"/>
                        <a:pt x="665069" y="1426348"/>
                        <a:pt x="577350" y="1459081"/>
                      </a:cubicBezTo>
                      <a:close/>
                      <a:moveTo>
                        <a:pt x="1531788" y="1199643"/>
                      </a:moveTo>
                      <a:cubicBezTo>
                        <a:pt x="1510551" y="1163306"/>
                        <a:pt x="1474901" y="1135249"/>
                        <a:pt x="1438163" y="1115843"/>
                      </a:cubicBezTo>
                      <a:cubicBezTo>
                        <a:pt x="1466520" y="1123336"/>
                        <a:pt x="1493448" y="1138137"/>
                        <a:pt x="1516572" y="1156327"/>
                      </a:cubicBezTo>
                      <a:cubicBezTo>
                        <a:pt x="1530543" y="1167138"/>
                        <a:pt x="1541540" y="1180824"/>
                        <a:pt x="1555126" y="1191892"/>
                      </a:cubicBezTo>
                      <a:cubicBezTo>
                        <a:pt x="1552166" y="1198728"/>
                        <a:pt x="1548662" y="1205335"/>
                        <a:pt x="1544329" y="1211613"/>
                      </a:cubicBezTo>
                      <a:cubicBezTo>
                        <a:pt x="1539538" y="1212156"/>
                        <a:pt x="1534762" y="1212685"/>
                        <a:pt x="1529971" y="1213229"/>
                      </a:cubicBezTo>
                      <a:cubicBezTo>
                        <a:pt x="1530372" y="1212556"/>
                        <a:pt x="1530686" y="1211842"/>
                        <a:pt x="1530915" y="1211112"/>
                      </a:cubicBezTo>
                      <a:cubicBezTo>
                        <a:pt x="1533189" y="1207923"/>
                        <a:pt x="1533990" y="1203647"/>
                        <a:pt x="1531788" y="1199643"/>
                      </a:cubicBezTo>
                      <a:close/>
                      <a:moveTo>
                        <a:pt x="1260237" y="1240485"/>
                      </a:moveTo>
                      <a:cubicBezTo>
                        <a:pt x="1253373" y="1241043"/>
                        <a:pt x="1220840" y="1243317"/>
                        <a:pt x="1183373" y="1246949"/>
                      </a:cubicBezTo>
                      <a:cubicBezTo>
                        <a:pt x="1140200" y="1251139"/>
                        <a:pt x="1090491" y="1256888"/>
                        <a:pt x="1066023" y="1259862"/>
                      </a:cubicBezTo>
                      <a:cubicBezTo>
                        <a:pt x="1077163" y="1253542"/>
                        <a:pt x="1092651" y="1246220"/>
                        <a:pt x="1101174" y="1235666"/>
                      </a:cubicBezTo>
                      <a:cubicBezTo>
                        <a:pt x="1133293" y="1243674"/>
                        <a:pt x="1165869" y="1235680"/>
                        <a:pt x="1197158" y="1222410"/>
                      </a:cubicBezTo>
                      <a:cubicBezTo>
                        <a:pt x="1198202" y="1221966"/>
                        <a:pt x="1213275" y="1215116"/>
                        <a:pt x="1214233" y="1214659"/>
                      </a:cubicBezTo>
                      <a:cubicBezTo>
                        <a:pt x="1216635" y="1213500"/>
                        <a:pt x="1219023" y="1212328"/>
                        <a:pt x="1221397" y="1211126"/>
                      </a:cubicBezTo>
                      <a:cubicBezTo>
                        <a:pt x="1233567" y="1216761"/>
                        <a:pt x="1246766" y="1220779"/>
                        <a:pt x="1260366" y="1223267"/>
                      </a:cubicBezTo>
                      <a:cubicBezTo>
                        <a:pt x="1260266" y="1223940"/>
                        <a:pt x="1260194" y="1224626"/>
                        <a:pt x="1260194" y="1225341"/>
                      </a:cubicBezTo>
                      <a:cubicBezTo>
                        <a:pt x="1260194" y="1230203"/>
                        <a:pt x="1260194" y="1235051"/>
                        <a:pt x="1260194" y="1239913"/>
                      </a:cubicBezTo>
                      <a:cubicBezTo>
                        <a:pt x="1260209" y="1240099"/>
                        <a:pt x="1260223" y="1240285"/>
                        <a:pt x="1260237" y="1240485"/>
                      </a:cubicBezTo>
                      <a:close/>
                      <a:moveTo>
                        <a:pt x="1240317" y="1201302"/>
                      </a:moveTo>
                      <a:cubicBezTo>
                        <a:pt x="1286221" y="1174389"/>
                        <a:pt x="1339047" y="1152023"/>
                        <a:pt x="1391543" y="1174360"/>
                      </a:cubicBezTo>
                      <a:cubicBezTo>
                        <a:pt x="1331267" y="1204820"/>
                        <a:pt x="1308987" y="1212700"/>
                        <a:pt x="1240317" y="1201302"/>
                      </a:cubicBezTo>
                      <a:close/>
                      <a:moveTo>
                        <a:pt x="1287308" y="1226156"/>
                      </a:moveTo>
                      <a:cubicBezTo>
                        <a:pt x="1304383" y="1226742"/>
                        <a:pt x="1321500" y="1225012"/>
                        <a:pt x="1337502" y="1221008"/>
                      </a:cubicBezTo>
                      <a:cubicBezTo>
                        <a:pt x="1356379" y="1215917"/>
                        <a:pt x="1373511" y="1206107"/>
                        <a:pt x="1391286" y="1198227"/>
                      </a:cubicBezTo>
                      <a:cubicBezTo>
                        <a:pt x="1401211" y="1193666"/>
                        <a:pt x="1411821" y="1191592"/>
                        <a:pt x="1421732" y="1187159"/>
                      </a:cubicBezTo>
                      <a:cubicBezTo>
                        <a:pt x="1445156" y="1197784"/>
                        <a:pt x="1470396" y="1211827"/>
                        <a:pt x="1497281" y="1216890"/>
                      </a:cubicBezTo>
                      <a:cubicBezTo>
                        <a:pt x="1427452" y="1225684"/>
                        <a:pt x="1357423" y="1232348"/>
                        <a:pt x="1287322" y="1238240"/>
                      </a:cubicBezTo>
                      <a:cubicBezTo>
                        <a:pt x="1287308" y="1234221"/>
                        <a:pt x="1287308" y="1230189"/>
                        <a:pt x="1287308" y="1226156"/>
                      </a:cubicBezTo>
                      <a:close/>
                      <a:moveTo>
                        <a:pt x="1300264" y="1299102"/>
                      </a:moveTo>
                      <a:cubicBezTo>
                        <a:pt x="1173405" y="1309899"/>
                        <a:pt x="1046217" y="1316964"/>
                        <a:pt x="920074" y="1335068"/>
                      </a:cubicBezTo>
                      <a:cubicBezTo>
                        <a:pt x="906145" y="1336870"/>
                        <a:pt x="892116" y="1338357"/>
                        <a:pt x="878045" y="1338457"/>
                      </a:cubicBezTo>
                      <a:cubicBezTo>
                        <a:pt x="870751" y="1338500"/>
                        <a:pt x="862700" y="1336627"/>
                        <a:pt x="855636" y="1337857"/>
                      </a:cubicBezTo>
                      <a:cubicBezTo>
                        <a:pt x="848171" y="1331893"/>
                        <a:pt x="841293" y="1324629"/>
                        <a:pt x="838704" y="1315548"/>
                      </a:cubicBezTo>
                      <a:cubicBezTo>
                        <a:pt x="895076" y="1305867"/>
                        <a:pt x="951592" y="1297072"/>
                        <a:pt x="1008264" y="1289321"/>
                      </a:cubicBezTo>
                      <a:cubicBezTo>
                        <a:pt x="1011281" y="1291194"/>
                        <a:pt x="1015214" y="1290293"/>
                        <a:pt x="1018174" y="1288005"/>
                      </a:cubicBezTo>
                      <a:cubicBezTo>
                        <a:pt x="1193669" y="1262293"/>
                        <a:pt x="1371952" y="1260248"/>
                        <a:pt x="1546603" y="1228444"/>
                      </a:cubicBezTo>
                      <a:cubicBezTo>
                        <a:pt x="1550349" y="1231376"/>
                        <a:pt x="1555626" y="1232691"/>
                        <a:pt x="1560417" y="1231219"/>
                      </a:cubicBezTo>
                      <a:cubicBezTo>
                        <a:pt x="1560045" y="1245176"/>
                        <a:pt x="1559673" y="1259133"/>
                        <a:pt x="1559302" y="1273090"/>
                      </a:cubicBezTo>
                      <a:cubicBezTo>
                        <a:pt x="1558486" y="1273762"/>
                        <a:pt x="1557800" y="1274492"/>
                        <a:pt x="1557214" y="1275264"/>
                      </a:cubicBezTo>
                      <a:cubicBezTo>
                        <a:pt x="1472884" y="1289250"/>
                        <a:pt x="1385509" y="1291166"/>
                        <a:pt x="1300264" y="1299102"/>
                      </a:cubicBezTo>
                      <a:close/>
                      <a:moveTo>
                        <a:pt x="2213202" y="1189905"/>
                      </a:moveTo>
                      <a:cubicBezTo>
                        <a:pt x="2209012" y="1240314"/>
                        <a:pt x="2192595" y="1291008"/>
                        <a:pt x="2146748" y="1317679"/>
                      </a:cubicBezTo>
                      <a:cubicBezTo>
                        <a:pt x="2071356" y="1358607"/>
                        <a:pt x="1981035" y="1358706"/>
                        <a:pt x="1897334" y="1359536"/>
                      </a:cubicBezTo>
                      <a:cubicBezTo>
                        <a:pt x="1883034" y="1361181"/>
                        <a:pt x="1848356" y="1345407"/>
                        <a:pt x="1843608" y="1363311"/>
                      </a:cubicBezTo>
                      <a:cubicBezTo>
                        <a:pt x="1758992" y="1393571"/>
                        <a:pt x="1671731" y="1426948"/>
                        <a:pt x="1580638" y="1426633"/>
                      </a:cubicBezTo>
                      <a:cubicBezTo>
                        <a:pt x="1551122" y="1425532"/>
                        <a:pt x="1522321" y="1419884"/>
                        <a:pt x="1493420" y="1427406"/>
                      </a:cubicBezTo>
                      <a:cubicBezTo>
                        <a:pt x="1493033" y="1400864"/>
                        <a:pt x="1491646" y="1374365"/>
                        <a:pt x="1491146" y="1347824"/>
                      </a:cubicBezTo>
                      <a:cubicBezTo>
                        <a:pt x="1490817" y="1334482"/>
                        <a:pt x="1491346" y="1319352"/>
                        <a:pt x="1486455" y="1306796"/>
                      </a:cubicBezTo>
                      <a:cubicBezTo>
                        <a:pt x="1511524" y="1303450"/>
                        <a:pt x="1537422" y="1302935"/>
                        <a:pt x="1561933" y="1296271"/>
                      </a:cubicBezTo>
                      <a:cubicBezTo>
                        <a:pt x="1565494" y="1298287"/>
                        <a:pt x="1569984" y="1298516"/>
                        <a:pt x="1574574" y="1295513"/>
                      </a:cubicBezTo>
                      <a:cubicBezTo>
                        <a:pt x="1586100" y="1288020"/>
                        <a:pt x="1596997" y="1288849"/>
                        <a:pt x="1610182" y="1287819"/>
                      </a:cubicBezTo>
                      <a:cubicBezTo>
                        <a:pt x="1693539" y="1278910"/>
                        <a:pt x="1776496" y="1266512"/>
                        <a:pt x="1859052" y="1251797"/>
                      </a:cubicBezTo>
                      <a:cubicBezTo>
                        <a:pt x="1855792" y="1258732"/>
                        <a:pt x="1854376" y="1266369"/>
                        <a:pt x="1855820" y="1274606"/>
                      </a:cubicBezTo>
                      <a:cubicBezTo>
                        <a:pt x="1856750" y="1279911"/>
                        <a:pt x="1864701" y="1281885"/>
                        <a:pt x="1868133" y="1277852"/>
                      </a:cubicBezTo>
                      <a:cubicBezTo>
                        <a:pt x="1875655" y="1269029"/>
                        <a:pt x="1880746" y="1258532"/>
                        <a:pt x="1889383" y="1250581"/>
                      </a:cubicBezTo>
                      <a:cubicBezTo>
                        <a:pt x="1914795" y="1228630"/>
                        <a:pt x="1950675" y="1226099"/>
                        <a:pt x="1978832" y="1208896"/>
                      </a:cubicBezTo>
                      <a:cubicBezTo>
                        <a:pt x="2025680" y="1180524"/>
                        <a:pt x="2019546" y="1134019"/>
                        <a:pt x="2039480" y="1091589"/>
                      </a:cubicBezTo>
                      <a:cubicBezTo>
                        <a:pt x="2049104" y="1122149"/>
                        <a:pt x="2048018" y="1154883"/>
                        <a:pt x="2045772" y="1186473"/>
                      </a:cubicBezTo>
                      <a:cubicBezTo>
                        <a:pt x="2042355" y="1216761"/>
                        <a:pt x="2038422" y="1266083"/>
                        <a:pt x="2000598" y="1270602"/>
                      </a:cubicBezTo>
                      <a:cubicBezTo>
                        <a:pt x="1996436" y="1271231"/>
                        <a:pt x="1996694" y="1276865"/>
                        <a:pt x="1999525" y="1278796"/>
                      </a:cubicBezTo>
                      <a:cubicBezTo>
                        <a:pt x="2029956" y="1299517"/>
                        <a:pt x="2053495" y="1249695"/>
                        <a:pt x="2060073" y="1228273"/>
                      </a:cubicBezTo>
                      <a:cubicBezTo>
                        <a:pt x="2072285" y="1188460"/>
                        <a:pt x="2073901" y="1144744"/>
                        <a:pt x="2066966" y="1103816"/>
                      </a:cubicBezTo>
                      <a:cubicBezTo>
                        <a:pt x="2069483" y="1076888"/>
                        <a:pt x="2070498" y="1049332"/>
                        <a:pt x="2078492" y="1023377"/>
                      </a:cubicBezTo>
                      <a:cubicBezTo>
                        <a:pt x="2088216" y="1034845"/>
                        <a:pt x="2089632" y="1051305"/>
                        <a:pt x="2092707" y="1065577"/>
                      </a:cubicBezTo>
                      <a:cubicBezTo>
                        <a:pt x="2097039" y="1090831"/>
                        <a:pt x="2101387" y="1116272"/>
                        <a:pt x="2104719" y="1141655"/>
                      </a:cubicBezTo>
                      <a:cubicBezTo>
                        <a:pt x="2108866" y="1172730"/>
                        <a:pt x="2110110" y="1204348"/>
                        <a:pt x="2106106" y="1235509"/>
                      </a:cubicBezTo>
                      <a:cubicBezTo>
                        <a:pt x="2104719" y="1246248"/>
                        <a:pt x="2100486" y="1257274"/>
                        <a:pt x="2103246" y="1267985"/>
                      </a:cubicBezTo>
                      <a:cubicBezTo>
                        <a:pt x="2104747" y="1273805"/>
                        <a:pt x="2112627" y="1275979"/>
                        <a:pt x="2116803" y="1271560"/>
                      </a:cubicBezTo>
                      <a:cubicBezTo>
                        <a:pt x="2147663" y="1224869"/>
                        <a:pt x="2119577" y="1090774"/>
                        <a:pt x="2107407" y="1035518"/>
                      </a:cubicBezTo>
                      <a:cubicBezTo>
                        <a:pt x="2113985" y="1027967"/>
                        <a:pt x="2118419" y="974970"/>
                        <a:pt x="2134263" y="982220"/>
                      </a:cubicBezTo>
                      <a:cubicBezTo>
                        <a:pt x="2146119" y="990114"/>
                        <a:pt x="2153440" y="1030441"/>
                        <a:pt x="2156972" y="1045013"/>
                      </a:cubicBezTo>
                      <a:cubicBezTo>
                        <a:pt x="2167097" y="1089330"/>
                        <a:pt x="2169099" y="1134991"/>
                        <a:pt x="2161649" y="1179951"/>
                      </a:cubicBezTo>
                      <a:cubicBezTo>
                        <a:pt x="2158560" y="1201045"/>
                        <a:pt x="2153269" y="1221651"/>
                        <a:pt x="2154999" y="1243073"/>
                      </a:cubicBezTo>
                      <a:cubicBezTo>
                        <a:pt x="2155614" y="1250696"/>
                        <a:pt x="2166654" y="1255443"/>
                        <a:pt x="2170715" y="1247335"/>
                      </a:cubicBezTo>
                      <a:cubicBezTo>
                        <a:pt x="2179753" y="1229245"/>
                        <a:pt x="2182756" y="1210254"/>
                        <a:pt x="2185702" y="1190405"/>
                      </a:cubicBezTo>
                      <a:cubicBezTo>
                        <a:pt x="2196685" y="1127641"/>
                        <a:pt x="2191579" y="1062917"/>
                        <a:pt x="2170458" y="1002727"/>
                      </a:cubicBezTo>
                      <a:cubicBezTo>
                        <a:pt x="2221882" y="999852"/>
                        <a:pt x="2216448" y="1154583"/>
                        <a:pt x="2213202" y="1189905"/>
                      </a:cubicBezTo>
                      <a:close/>
                      <a:moveTo>
                        <a:pt x="2502127" y="395932"/>
                      </a:moveTo>
                      <a:cubicBezTo>
                        <a:pt x="2470924" y="597167"/>
                        <a:pt x="2399522" y="790451"/>
                        <a:pt x="2326618" y="979789"/>
                      </a:cubicBezTo>
                      <a:cubicBezTo>
                        <a:pt x="2316594" y="1004886"/>
                        <a:pt x="2307513" y="1030998"/>
                        <a:pt x="2294714" y="1054837"/>
                      </a:cubicBezTo>
                      <a:cubicBezTo>
                        <a:pt x="2282702" y="1077218"/>
                        <a:pt x="2267543" y="1097496"/>
                        <a:pt x="2251041" y="1116715"/>
                      </a:cubicBezTo>
                      <a:cubicBezTo>
                        <a:pt x="2249410" y="1118617"/>
                        <a:pt x="2248467" y="1120819"/>
                        <a:pt x="2248066" y="1123093"/>
                      </a:cubicBezTo>
                      <a:cubicBezTo>
                        <a:pt x="2246036" y="1124752"/>
                        <a:pt x="2243876" y="1126254"/>
                        <a:pt x="2241617" y="1127669"/>
                      </a:cubicBezTo>
                      <a:cubicBezTo>
                        <a:pt x="2240372" y="1086413"/>
                        <a:pt x="2228861" y="959168"/>
                        <a:pt x="2163322" y="986567"/>
                      </a:cubicBezTo>
                      <a:cubicBezTo>
                        <a:pt x="2136423" y="939347"/>
                        <a:pt x="2099785" y="969907"/>
                        <a:pt x="2098269" y="1014768"/>
                      </a:cubicBezTo>
                      <a:cubicBezTo>
                        <a:pt x="2094108" y="1008819"/>
                        <a:pt x="2088674" y="1004428"/>
                        <a:pt x="2081438" y="1003241"/>
                      </a:cubicBezTo>
                      <a:cubicBezTo>
                        <a:pt x="2053123" y="999194"/>
                        <a:pt x="2056326" y="1047058"/>
                        <a:pt x="2052580" y="1065420"/>
                      </a:cubicBezTo>
                      <a:cubicBezTo>
                        <a:pt x="2025194" y="1034059"/>
                        <a:pt x="2005617" y="1116386"/>
                        <a:pt x="2001513" y="1134090"/>
                      </a:cubicBezTo>
                      <a:cubicBezTo>
                        <a:pt x="1994692" y="1160131"/>
                        <a:pt x="1983637" y="1180953"/>
                        <a:pt x="1958626" y="1193051"/>
                      </a:cubicBezTo>
                      <a:cubicBezTo>
                        <a:pt x="1936646" y="1203690"/>
                        <a:pt x="1912250" y="1208667"/>
                        <a:pt x="1890885" y="1220779"/>
                      </a:cubicBezTo>
                      <a:cubicBezTo>
                        <a:pt x="1832983" y="1225084"/>
                        <a:pt x="1774594" y="1240928"/>
                        <a:pt x="1716320" y="1247535"/>
                      </a:cubicBezTo>
                      <a:cubicBezTo>
                        <a:pt x="1689149" y="1251511"/>
                        <a:pt x="1661878" y="1254342"/>
                        <a:pt x="1634650" y="1257874"/>
                      </a:cubicBezTo>
                      <a:cubicBezTo>
                        <a:pt x="1616589" y="1260220"/>
                        <a:pt x="1597326" y="1259133"/>
                        <a:pt x="1579794" y="1263766"/>
                      </a:cubicBezTo>
                      <a:cubicBezTo>
                        <a:pt x="1579365" y="1247492"/>
                        <a:pt x="1578922" y="1231204"/>
                        <a:pt x="1578493" y="1214930"/>
                      </a:cubicBezTo>
                      <a:cubicBezTo>
                        <a:pt x="1578450" y="1213143"/>
                        <a:pt x="1577821" y="1211498"/>
                        <a:pt x="1576834" y="1210125"/>
                      </a:cubicBezTo>
                      <a:cubicBezTo>
                        <a:pt x="1585385" y="1192779"/>
                        <a:pt x="1590133" y="1173917"/>
                        <a:pt x="1595267" y="1155055"/>
                      </a:cubicBezTo>
                      <a:cubicBezTo>
                        <a:pt x="1646291" y="967462"/>
                        <a:pt x="1688920" y="777667"/>
                        <a:pt x="1741374" y="590460"/>
                      </a:cubicBezTo>
                      <a:cubicBezTo>
                        <a:pt x="1756318" y="537134"/>
                        <a:pt x="1770676" y="483036"/>
                        <a:pt x="1789195" y="430825"/>
                      </a:cubicBezTo>
                      <a:cubicBezTo>
                        <a:pt x="1797160" y="408373"/>
                        <a:pt x="1808658" y="384692"/>
                        <a:pt x="1829250" y="371321"/>
                      </a:cubicBezTo>
                      <a:cubicBezTo>
                        <a:pt x="1845610" y="361997"/>
                        <a:pt x="1866388" y="355119"/>
                        <a:pt x="1884321" y="350614"/>
                      </a:cubicBezTo>
                      <a:cubicBezTo>
                        <a:pt x="1913451" y="348769"/>
                        <a:pt x="1942867" y="349427"/>
                        <a:pt x="1972097" y="348340"/>
                      </a:cubicBezTo>
                      <a:cubicBezTo>
                        <a:pt x="2131318" y="345180"/>
                        <a:pt x="2290553" y="342320"/>
                        <a:pt x="2449802" y="341219"/>
                      </a:cubicBezTo>
                      <a:cubicBezTo>
                        <a:pt x="2461743" y="340976"/>
                        <a:pt x="2474442" y="340275"/>
                        <a:pt x="2486268" y="341519"/>
                      </a:cubicBezTo>
                      <a:cubicBezTo>
                        <a:pt x="2490415" y="342935"/>
                        <a:pt x="2495821" y="346782"/>
                        <a:pt x="2499338" y="349213"/>
                      </a:cubicBezTo>
                      <a:cubicBezTo>
                        <a:pt x="2505230" y="363942"/>
                        <a:pt x="2504000" y="380616"/>
                        <a:pt x="2502127" y="395932"/>
                      </a:cubicBezTo>
                      <a:close/>
                    </a:path>
                  </a:pathLst>
                </a:custGeom>
                <a:solidFill>
                  <a:srgbClr val="000000"/>
                </a:solidFill>
                <a:ln w="14262" cap="flat">
                  <a:noFill/>
                  <a:prstDash val="solid"/>
                  <a:miter/>
                </a:ln>
              </p:spPr>
              <p:txBody>
                <a:bodyPr rtlCol="0" anchor="ctr"/>
                <a:lstStyle/>
                <a:p>
                  <a:endParaRPr lang="zh-TW" altLang="en-US"/>
                </a:p>
              </p:txBody>
            </p:sp>
            <p:sp>
              <p:nvSpPr>
                <p:cNvPr id="29" name="手繪多邊形: 圖案 28">
                  <a:extLst>
                    <a:ext uri="{FF2B5EF4-FFF2-40B4-BE49-F238E27FC236}">
                      <a16:creationId xmlns:a16="http://schemas.microsoft.com/office/drawing/2014/main" id="{511707E6-AC48-B020-EF76-32C164CF2628}"/>
                    </a:ext>
                  </a:extLst>
                </p:cNvPr>
                <p:cNvSpPr/>
                <p:nvPr/>
              </p:nvSpPr>
              <p:spPr>
                <a:xfrm>
                  <a:off x="8898836" y="3435845"/>
                  <a:ext cx="312503" cy="79008"/>
                </a:xfrm>
                <a:custGeom>
                  <a:avLst/>
                  <a:gdLst>
                    <a:gd name="connsiteX0" fmla="*/ 21264 w 312503"/>
                    <a:gd name="connsiteY0" fmla="*/ 35820 h 79008"/>
                    <a:gd name="connsiteX1" fmla="*/ 306314 w 312503"/>
                    <a:gd name="connsiteY1" fmla="*/ 47260 h 79008"/>
                    <a:gd name="connsiteX2" fmla="*/ 296032 w 312503"/>
                    <a:gd name="connsiteY2" fmla="*/ 22878 h 79008"/>
                    <a:gd name="connsiteX3" fmla="*/ 137541 w 312503"/>
                    <a:gd name="connsiteY3" fmla="*/ 48133 h 79008"/>
                    <a:gd name="connsiteX4" fmla="*/ 28386 w 312503"/>
                    <a:gd name="connsiteY4" fmla="*/ 10137 h 79008"/>
                    <a:gd name="connsiteX5" fmla="*/ 557 w 312503"/>
                    <a:gd name="connsiteY5" fmla="*/ 6318 h 79008"/>
                    <a:gd name="connsiteX6" fmla="*/ 21264 w 312503"/>
                    <a:gd name="connsiteY6" fmla="*/ 35820 h 79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12503" h="79008">
                      <a:moveTo>
                        <a:pt x="21264" y="35820"/>
                      </a:moveTo>
                      <a:cubicBezTo>
                        <a:pt x="96270" y="89618"/>
                        <a:pt x="226661" y="92836"/>
                        <a:pt x="306314" y="47260"/>
                      </a:cubicBezTo>
                      <a:cubicBezTo>
                        <a:pt x="318870" y="39724"/>
                        <a:pt x="310747" y="17787"/>
                        <a:pt x="296032" y="22878"/>
                      </a:cubicBezTo>
                      <a:cubicBezTo>
                        <a:pt x="244350" y="40740"/>
                        <a:pt x="192697" y="52637"/>
                        <a:pt x="137541" y="48133"/>
                      </a:cubicBezTo>
                      <a:cubicBezTo>
                        <a:pt x="98600" y="45416"/>
                        <a:pt x="60604" y="32159"/>
                        <a:pt x="28386" y="10137"/>
                      </a:cubicBezTo>
                      <a:cubicBezTo>
                        <a:pt x="21922" y="5718"/>
                        <a:pt x="5062" y="-7910"/>
                        <a:pt x="557" y="6318"/>
                      </a:cubicBezTo>
                      <a:cubicBezTo>
                        <a:pt x="-3218" y="18245"/>
                        <a:pt x="13141" y="29485"/>
                        <a:pt x="21264" y="35820"/>
                      </a:cubicBezTo>
                      <a:close/>
                    </a:path>
                  </a:pathLst>
                </a:custGeom>
                <a:solidFill>
                  <a:srgbClr val="000000"/>
                </a:solidFill>
                <a:ln w="14262" cap="flat">
                  <a:noFill/>
                  <a:prstDash val="solid"/>
                  <a:miter/>
                </a:ln>
              </p:spPr>
              <p:txBody>
                <a:bodyPr rtlCol="0" anchor="ctr"/>
                <a:lstStyle/>
                <a:p>
                  <a:endParaRPr lang="zh-TW" altLang="en-US"/>
                </a:p>
              </p:txBody>
            </p:sp>
          </p:grpSp>
        </p:grpSp>
        <p:grpSp>
          <p:nvGrpSpPr>
            <p:cNvPr id="30" name="圖形 9" descr="拿著膝上型電腦的女子">
              <a:extLst>
                <a:ext uri="{FF2B5EF4-FFF2-40B4-BE49-F238E27FC236}">
                  <a16:creationId xmlns:a16="http://schemas.microsoft.com/office/drawing/2014/main" id="{8D0D3D43-F823-C5D1-FC81-ED815512F81B}"/>
                </a:ext>
              </a:extLst>
            </p:cNvPr>
            <p:cNvGrpSpPr/>
            <p:nvPr/>
          </p:nvGrpSpPr>
          <p:grpSpPr>
            <a:xfrm>
              <a:off x="8509655" y="2124848"/>
              <a:ext cx="1017216" cy="1076187"/>
              <a:chOff x="8509655" y="2124848"/>
              <a:chExt cx="1017216" cy="1076187"/>
            </a:xfrm>
          </p:grpSpPr>
          <p:sp>
            <p:nvSpPr>
              <p:cNvPr id="31" name="手繪多邊形: 圖案 30">
                <a:extLst>
                  <a:ext uri="{FF2B5EF4-FFF2-40B4-BE49-F238E27FC236}">
                    <a16:creationId xmlns:a16="http://schemas.microsoft.com/office/drawing/2014/main" id="{F595AAB4-58BE-1FE7-65FB-F4D5603A3B7B}"/>
                  </a:ext>
                </a:extLst>
              </p:cNvPr>
              <p:cNvSpPr/>
              <p:nvPr/>
            </p:nvSpPr>
            <p:spPr>
              <a:xfrm>
                <a:off x="8752279" y="2232102"/>
                <a:ext cx="669300" cy="870557"/>
              </a:xfrm>
              <a:custGeom>
                <a:avLst/>
                <a:gdLst>
                  <a:gd name="connsiteX0" fmla="*/ 668618 w 669300"/>
                  <a:gd name="connsiteY0" fmla="*/ 424117 h 870557"/>
                  <a:gd name="connsiteX1" fmla="*/ 462121 w 669300"/>
                  <a:gd name="connsiteY1" fmla="*/ 4329 h 870557"/>
                  <a:gd name="connsiteX2" fmla="*/ 431660 w 669300"/>
                  <a:gd name="connsiteY2" fmla="*/ 8490 h 870557"/>
                  <a:gd name="connsiteX3" fmla="*/ 415788 w 669300"/>
                  <a:gd name="connsiteY3" fmla="*/ 20431 h 870557"/>
                  <a:gd name="connsiteX4" fmla="*/ 147083 w 669300"/>
                  <a:gd name="connsiteY4" fmla="*/ 478873 h 870557"/>
                  <a:gd name="connsiteX5" fmla="*/ 3650 w 669300"/>
                  <a:gd name="connsiteY5" fmla="*/ 790823 h 870557"/>
                  <a:gd name="connsiteX6" fmla="*/ 52416 w 669300"/>
                  <a:gd name="connsiteY6" fmla="*/ 799417 h 870557"/>
                  <a:gd name="connsiteX7" fmla="*/ 117194 w 669300"/>
                  <a:gd name="connsiteY7" fmla="*/ 812202 h 870557"/>
                  <a:gd name="connsiteX8" fmla="*/ 273357 w 669300"/>
                  <a:gd name="connsiteY8" fmla="*/ 856519 h 870557"/>
                  <a:gd name="connsiteX9" fmla="*/ 646026 w 669300"/>
                  <a:gd name="connsiteY9" fmla="*/ 642384 h 870557"/>
                  <a:gd name="connsiteX10" fmla="*/ 672480 w 669300"/>
                  <a:gd name="connsiteY10" fmla="*/ 464158 h 870557"/>
                  <a:gd name="connsiteX11" fmla="*/ 668618 w 669300"/>
                  <a:gd name="connsiteY11" fmla="*/ 424117 h 8705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69300" h="870557">
                    <a:moveTo>
                      <a:pt x="668618" y="424117"/>
                    </a:moveTo>
                    <a:cubicBezTo>
                      <a:pt x="665043" y="255559"/>
                      <a:pt x="606127" y="108493"/>
                      <a:pt x="462121" y="4329"/>
                    </a:cubicBezTo>
                    <a:cubicBezTo>
                      <a:pt x="452971" y="-2321"/>
                      <a:pt x="439239" y="897"/>
                      <a:pt x="431660" y="8490"/>
                    </a:cubicBezTo>
                    <a:cubicBezTo>
                      <a:pt x="424796" y="9849"/>
                      <a:pt x="419077" y="14253"/>
                      <a:pt x="415788" y="20431"/>
                    </a:cubicBezTo>
                    <a:cubicBezTo>
                      <a:pt x="330701" y="175805"/>
                      <a:pt x="241181" y="328619"/>
                      <a:pt x="147083" y="478873"/>
                    </a:cubicBezTo>
                    <a:cubicBezTo>
                      <a:pt x="86593" y="575945"/>
                      <a:pt x="13233" y="673145"/>
                      <a:pt x="3650" y="790823"/>
                    </a:cubicBezTo>
                    <a:cubicBezTo>
                      <a:pt x="1935" y="793054"/>
                      <a:pt x="46121" y="818337"/>
                      <a:pt x="52416" y="799417"/>
                    </a:cubicBezTo>
                    <a:cubicBezTo>
                      <a:pt x="74436" y="800061"/>
                      <a:pt x="96173" y="805681"/>
                      <a:pt x="117194" y="812202"/>
                    </a:cubicBezTo>
                    <a:cubicBezTo>
                      <a:pt x="168677" y="828304"/>
                      <a:pt x="220872" y="844220"/>
                      <a:pt x="273357" y="856519"/>
                    </a:cubicBezTo>
                    <a:cubicBezTo>
                      <a:pt x="446389" y="902422"/>
                      <a:pt x="632152" y="844020"/>
                      <a:pt x="646026" y="642384"/>
                    </a:cubicBezTo>
                    <a:cubicBezTo>
                      <a:pt x="664614" y="616228"/>
                      <a:pt x="675196" y="500167"/>
                      <a:pt x="672480" y="464158"/>
                    </a:cubicBezTo>
                    <a:lnTo>
                      <a:pt x="668618" y="424117"/>
                    </a:lnTo>
                    <a:close/>
                  </a:path>
                </a:pathLst>
              </a:custGeom>
              <a:solidFill>
                <a:srgbClr val="FFFFFF"/>
              </a:solidFill>
              <a:ln w="14262" cap="flat">
                <a:noFill/>
                <a:prstDash val="solid"/>
                <a:miter/>
              </a:ln>
            </p:spPr>
            <p:txBody>
              <a:bodyPr rtlCol="0" anchor="ctr"/>
              <a:lstStyle/>
              <a:p>
                <a:endParaRPr lang="zh-TW" altLang="en-US"/>
              </a:p>
            </p:txBody>
          </p:sp>
          <p:sp>
            <p:nvSpPr>
              <p:cNvPr id="32" name="手繪多邊形: 圖案 31">
                <a:extLst>
                  <a:ext uri="{FF2B5EF4-FFF2-40B4-BE49-F238E27FC236}">
                    <a16:creationId xmlns:a16="http://schemas.microsoft.com/office/drawing/2014/main" id="{541F8A76-D5A4-E779-9275-B931AE955297}"/>
                  </a:ext>
                </a:extLst>
              </p:cNvPr>
              <p:cNvSpPr/>
              <p:nvPr/>
            </p:nvSpPr>
            <p:spPr>
              <a:xfrm>
                <a:off x="8509655" y="2124848"/>
                <a:ext cx="1017216" cy="1076187"/>
              </a:xfrm>
              <a:custGeom>
                <a:avLst/>
                <a:gdLst>
                  <a:gd name="connsiteX0" fmla="*/ 1020213 w 1017216"/>
                  <a:gd name="connsiteY0" fmla="*/ 985223 h 1076187"/>
                  <a:gd name="connsiteX1" fmla="*/ 966014 w 1017216"/>
                  <a:gd name="connsiteY1" fmla="*/ 637438 h 1076187"/>
                  <a:gd name="connsiteX2" fmla="*/ 947422 w 1017216"/>
                  <a:gd name="connsiteY2" fmla="*/ 467935 h 1076187"/>
                  <a:gd name="connsiteX3" fmla="*/ 920965 w 1017216"/>
                  <a:gd name="connsiteY3" fmla="*/ 311302 h 1076187"/>
                  <a:gd name="connsiteX4" fmla="*/ 862049 w 1017216"/>
                  <a:gd name="connsiteY4" fmla="*/ 175477 h 1076187"/>
                  <a:gd name="connsiteX5" fmla="*/ 766667 w 1017216"/>
                  <a:gd name="connsiteY5" fmla="*/ 76376 h 1076187"/>
                  <a:gd name="connsiteX6" fmla="*/ 507685 w 1017216"/>
                  <a:gd name="connsiteY6" fmla="*/ 2542 h 1076187"/>
                  <a:gd name="connsiteX7" fmla="*/ 479084 w 1017216"/>
                  <a:gd name="connsiteY7" fmla="*/ 3872 h 1076187"/>
                  <a:gd name="connsiteX8" fmla="*/ 11462 w 1017216"/>
                  <a:gd name="connsiteY8" fmla="*/ 815306 h 1076187"/>
                  <a:gd name="connsiteX9" fmla="*/ 10030 w 1017216"/>
                  <a:gd name="connsiteY9" fmla="*/ 845723 h 1076187"/>
                  <a:gd name="connsiteX10" fmla="*/ 4169 w 1017216"/>
                  <a:gd name="connsiteY10" fmla="*/ 913807 h 1076187"/>
                  <a:gd name="connsiteX11" fmla="*/ 6026 w 1017216"/>
                  <a:gd name="connsiteY11" fmla="*/ 992660 h 1076187"/>
                  <a:gd name="connsiteX12" fmla="*/ 22473 w 1017216"/>
                  <a:gd name="connsiteY12" fmla="*/ 1071655 h 1076187"/>
                  <a:gd name="connsiteX13" fmla="*/ 352667 w 1017216"/>
                  <a:gd name="connsiteY13" fmla="*/ 1048102 h 1076187"/>
                  <a:gd name="connsiteX14" fmla="*/ 360820 w 1017216"/>
                  <a:gd name="connsiteY14" fmla="*/ 937703 h 1076187"/>
                  <a:gd name="connsiteX15" fmla="*/ 354099 w 1017216"/>
                  <a:gd name="connsiteY15" fmla="*/ 885235 h 1076187"/>
                  <a:gd name="connsiteX16" fmla="*/ 349236 w 1017216"/>
                  <a:gd name="connsiteY16" fmla="*/ 864642 h 1076187"/>
                  <a:gd name="connsiteX17" fmla="*/ 443620 w 1017216"/>
                  <a:gd name="connsiteY17" fmla="*/ 702018 h 1076187"/>
                  <a:gd name="connsiteX18" fmla="*/ 641825 w 1017216"/>
                  <a:gd name="connsiteY18" fmla="*/ 364171 h 1076187"/>
                  <a:gd name="connsiteX19" fmla="*/ 711036 w 1017216"/>
                  <a:gd name="connsiteY19" fmla="*/ 177294 h 1076187"/>
                  <a:gd name="connsiteX20" fmla="*/ 713184 w 1017216"/>
                  <a:gd name="connsiteY20" fmla="*/ 177722 h 1076187"/>
                  <a:gd name="connsiteX21" fmla="*/ 713896 w 1017216"/>
                  <a:gd name="connsiteY21" fmla="*/ 179997 h 1076187"/>
                  <a:gd name="connsiteX22" fmla="*/ 842313 w 1017216"/>
                  <a:gd name="connsiteY22" fmla="*/ 354776 h 1076187"/>
                  <a:gd name="connsiteX23" fmla="*/ 885930 w 1017216"/>
                  <a:gd name="connsiteY23" fmla="*/ 606234 h 1076187"/>
                  <a:gd name="connsiteX24" fmla="*/ 685295 w 1017216"/>
                  <a:gd name="connsiteY24" fmla="*/ 952962 h 1076187"/>
                  <a:gd name="connsiteX25" fmla="*/ 582046 w 1017216"/>
                  <a:gd name="connsiteY25" fmla="*/ 958367 h 1076187"/>
                  <a:gd name="connsiteX26" fmla="*/ 535713 w 1017216"/>
                  <a:gd name="connsiteY26" fmla="*/ 942036 h 1076187"/>
                  <a:gd name="connsiteX27" fmla="*/ 491384 w 1017216"/>
                  <a:gd name="connsiteY27" fmla="*/ 911390 h 1076187"/>
                  <a:gd name="connsiteX28" fmla="*/ 469218 w 1017216"/>
                  <a:gd name="connsiteY28" fmla="*/ 933542 h 1076187"/>
                  <a:gd name="connsiteX29" fmla="*/ 556878 w 1017216"/>
                  <a:gd name="connsiteY29" fmla="*/ 990557 h 1076187"/>
                  <a:gd name="connsiteX30" fmla="*/ 663132 w 1017216"/>
                  <a:gd name="connsiteY30" fmla="*/ 994504 h 1076187"/>
                  <a:gd name="connsiteX31" fmla="*/ 671138 w 1017216"/>
                  <a:gd name="connsiteY31" fmla="*/ 992974 h 1076187"/>
                  <a:gd name="connsiteX32" fmla="*/ 681720 w 1017216"/>
                  <a:gd name="connsiteY32" fmla="*/ 1017756 h 1076187"/>
                  <a:gd name="connsiteX33" fmla="*/ 691590 w 1017216"/>
                  <a:gd name="connsiteY33" fmla="*/ 1026094 h 1076187"/>
                  <a:gd name="connsiteX34" fmla="*/ 706746 w 1017216"/>
                  <a:gd name="connsiteY34" fmla="*/ 1045270 h 1076187"/>
                  <a:gd name="connsiteX35" fmla="*/ 1003479 w 1017216"/>
                  <a:gd name="connsiteY35" fmla="*/ 1014639 h 1076187"/>
                  <a:gd name="connsiteX36" fmla="*/ 1020213 w 1017216"/>
                  <a:gd name="connsiteY36" fmla="*/ 985223 h 10761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1017216" h="1076187">
                    <a:moveTo>
                      <a:pt x="1020213" y="985223"/>
                    </a:moveTo>
                    <a:cubicBezTo>
                      <a:pt x="995760" y="870334"/>
                      <a:pt x="980028" y="753957"/>
                      <a:pt x="966014" y="637438"/>
                    </a:cubicBezTo>
                    <a:cubicBezTo>
                      <a:pt x="959150" y="581008"/>
                      <a:pt x="953714" y="524421"/>
                      <a:pt x="947422" y="467935"/>
                    </a:cubicBezTo>
                    <a:cubicBezTo>
                      <a:pt x="941561" y="415309"/>
                      <a:pt x="934697" y="362527"/>
                      <a:pt x="920965" y="311302"/>
                    </a:cubicBezTo>
                    <a:cubicBezTo>
                      <a:pt x="908239" y="263697"/>
                      <a:pt x="889648" y="216577"/>
                      <a:pt x="862049" y="175477"/>
                    </a:cubicBezTo>
                    <a:cubicBezTo>
                      <a:pt x="836165" y="137195"/>
                      <a:pt x="803989" y="103675"/>
                      <a:pt x="766667" y="76376"/>
                    </a:cubicBezTo>
                    <a:cubicBezTo>
                      <a:pt x="693161" y="21905"/>
                      <a:pt x="599067" y="-7068"/>
                      <a:pt x="507685" y="2542"/>
                    </a:cubicBezTo>
                    <a:cubicBezTo>
                      <a:pt x="493814" y="4016"/>
                      <a:pt x="480516" y="3744"/>
                      <a:pt x="479084" y="3872"/>
                    </a:cubicBezTo>
                    <a:cubicBezTo>
                      <a:pt x="106988" y="37679"/>
                      <a:pt x="19471" y="684815"/>
                      <a:pt x="11462" y="815306"/>
                    </a:cubicBezTo>
                    <a:cubicBezTo>
                      <a:pt x="10889" y="825459"/>
                      <a:pt x="10317" y="835598"/>
                      <a:pt x="10030" y="845723"/>
                    </a:cubicBezTo>
                    <a:cubicBezTo>
                      <a:pt x="7171" y="868361"/>
                      <a:pt x="5171" y="891055"/>
                      <a:pt x="4169" y="913807"/>
                    </a:cubicBezTo>
                    <a:cubicBezTo>
                      <a:pt x="3023" y="940105"/>
                      <a:pt x="3596" y="966447"/>
                      <a:pt x="6026" y="992660"/>
                    </a:cubicBezTo>
                    <a:cubicBezTo>
                      <a:pt x="8459" y="1019487"/>
                      <a:pt x="11319" y="1046986"/>
                      <a:pt x="22473" y="1071655"/>
                    </a:cubicBezTo>
                    <a:cubicBezTo>
                      <a:pt x="29337" y="1086842"/>
                      <a:pt x="349379" y="1066035"/>
                      <a:pt x="352667" y="1048102"/>
                    </a:cubicBezTo>
                    <a:cubicBezTo>
                      <a:pt x="359818" y="1011750"/>
                      <a:pt x="362394" y="974684"/>
                      <a:pt x="360820" y="937703"/>
                    </a:cubicBezTo>
                    <a:cubicBezTo>
                      <a:pt x="359961" y="920070"/>
                      <a:pt x="357817" y="902524"/>
                      <a:pt x="354099" y="885235"/>
                    </a:cubicBezTo>
                    <a:cubicBezTo>
                      <a:pt x="353097" y="880516"/>
                      <a:pt x="351955" y="871649"/>
                      <a:pt x="349236" y="864642"/>
                    </a:cubicBezTo>
                    <a:cubicBezTo>
                      <a:pt x="378409" y="809171"/>
                      <a:pt x="410585" y="755287"/>
                      <a:pt x="443620" y="702018"/>
                    </a:cubicBezTo>
                    <a:cubicBezTo>
                      <a:pt x="512405" y="591118"/>
                      <a:pt x="585622" y="482279"/>
                      <a:pt x="641825" y="364171"/>
                    </a:cubicBezTo>
                    <a:cubicBezTo>
                      <a:pt x="669996" y="304996"/>
                      <a:pt x="697738" y="242146"/>
                      <a:pt x="711036" y="177294"/>
                    </a:cubicBezTo>
                    <a:lnTo>
                      <a:pt x="713184" y="177722"/>
                    </a:lnTo>
                    <a:cubicBezTo>
                      <a:pt x="712897" y="178552"/>
                      <a:pt x="713184" y="179482"/>
                      <a:pt x="713896" y="179997"/>
                    </a:cubicBezTo>
                    <a:cubicBezTo>
                      <a:pt x="774959" y="222226"/>
                      <a:pt x="815859" y="286249"/>
                      <a:pt x="842313" y="354776"/>
                    </a:cubicBezTo>
                    <a:cubicBezTo>
                      <a:pt x="873204" y="434930"/>
                      <a:pt x="887934" y="520375"/>
                      <a:pt x="885930" y="606234"/>
                    </a:cubicBezTo>
                    <a:cubicBezTo>
                      <a:pt x="882498" y="742102"/>
                      <a:pt x="831019" y="910017"/>
                      <a:pt x="685295" y="952962"/>
                    </a:cubicBezTo>
                    <a:cubicBezTo>
                      <a:pt x="651977" y="962758"/>
                      <a:pt x="616083" y="965532"/>
                      <a:pt x="582046" y="958367"/>
                    </a:cubicBezTo>
                    <a:cubicBezTo>
                      <a:pt x="565889" y="955121"/>
                      <a:pt x="550300" y="949630"/>
                      <a:pt x="535713" y="942036"/>
                    </a:cubicBezTo>
                    <a:cubicBezTo>
                      <a:pt x="519699" y="933485"/>
                      <a:pt x="506397" y="921358"/>
                      <a:pt x="491384" y="911390"/>
                    </a:cubicBezTo>
                    <a:cubicBezTo>
                      <a:pt x="477513" y="902266"/>
                      <a:pt x="461352" y="920056"/>
                      <a:pt x="469218" y="933542"/>
                    </a:cubicBezTo>
                    <a:cubicBezTo>
                      <a:pt x="486807" y="963358"/>
                      <a:pt x="524559" y="981591"/>
                      <a:pt x="556878" y="990557"/>
                    </a:cubicBezTo>
                    <a:cubicBezTo>
                      <a:pt x="591487" y="1000153"/>
                      <a:pt x="627950" y="1000597"/>
                      <a:pt x="663132" y="994504"/>
                    </a:cubicBezTo>
                    <a:cubicBezTo>
                      <a:pt x="665705" y="994047"/>
                      <a:pt x="668421" y="993532"/>
                      <a:pt x="671138" y="992974"/>
                    </a:cubicBezTo>
                    <a:cubicBezTo>
                      <a:pt x="671853" y="1002155"/>
                      <a:pt x="675572" y="1010850"/>
                      <a:pt x="681720" y="1017756"/>
                    </a:cubicBezTo>
                    <a:cubicBezTo>
                      <a:pt x="684583" y="1021031"/>
                      <a:pt x="687872" y="1023849"/>
                      <a:pt x="691590" y="1026094"/>
                    </a:cubicBezTo>
                    <a:cubicBezTo>
                      <a:pt x="692159" y="1034717"/>
                      <a:pt x="697738" y="1043383"/>
                      <a:pt x="706746" y="1045270"/>
                    </a:cubicBezTo>
                    <a:cubicBezTo>
                      <a:pt x="754940" y="1055310"/>
                      <a:pt x="955288" y="1028983"/>
                      <a:pt x="1003479" y="1014639"/>
                    </a:cubicBezTo>
                    <a:cubicBezTo>
                      <a:pt x="1016351" y="1010807"/>
                      <a:pt x="1022929" y="998137"/>
                      <a:pt x="1020213" y="985223"/>
                    </a:cubicBezTo>
                  </a:path>
                </a:pathLst>
              </a:custGeom>
              <a:solidFill>
                <a:srgbClr val="000000"/>
              </a:solidFill>
              <a:ln w="14262" cap="flat">
                <a:noFill/>
                <a:prstDash val="solid"/>
                <a:miter/>
              </a:ln>
            </p:spPr>
            <p:txBody>
              <a:bodyPr rtlCol="0" anchor="ctr"/>
              <a:lstStyle/>
              <a:p>
                <a:endParaRPr lang="zh-TW" altLang="en-US"/>
              </a:p>
            </p:txBody>
          </p:sp>
        </p:grpSp>
        <p:grpSp>
          <p:nvGrpSpPr>
            <p:cNvPr id="33" name="圖形 9" descr="拿著膝上型電腦的女子">
              <a:extLst>
                <a:ext uri="{FF2B5EF4-FFF2-40B4-BE49-F238E27FC236}">
                  <a16:creationId xmlns:a16="http://schemas.microsoft.com/office/drawing/2014/main" id="{6B51142C-AFCD-5CF0-D03D-775DB9B01F3A}"/>
                </a:ext>
              </a:extLst>
            </p:cNvPr>
            <p:cNvGrpSpPr/>
            <p:nvPr/>
          </p:nvGrpSpPr>
          <p:grpSpPr>
            <a:xfrm>
              <a:off x="8992569" y="2512226"/>
              <a:ext cx="398684" cy="480836"/>
              <a:chOff x="8992569" y="2512226"/>
              <a:chExt cx="398684" cy="480836"/>
            </a:xfrm>
          </p:grpSpPr>
          <p:sp>
            <p:nvSpPr>
              <p:cNvPr id="34" name="手繪多邊形: 圖案 33">
                <a:extLst>
                  <a:ext uri="{FF2B5EF4-FFF2-40B4-BE49-F238E27FC236}">
                    <a16:creationId xmlns:a16="http://schemas.microsoft.com/office/drawing/2014/main" id="{B2C5A5A9-B0EF-045E-DB28-67BFE9AE2162}"/>
                  </a:ext>
                </a:extLst>
              </p:cNvPr>
              <p:cNvSpPr/>
              <p:nvPr/>
            </p:nvSpPr>
            <p:spPr>
              <a:xfrm>
                <a:off x="9198043" y="2923707"/>
                <a:ext cx="31279" cy="59010"/>
              </a:xfrm>
              <a:custGeom>
                <a:avLst/>
                <a:gdLst>
                  <a:gd name="connsiteX0" fmla="*/ 24038 w 31279"/>
                  <a:gd name="connsiteY0" fmla="*/ 10 h 59010"/>
                  <a:gd name="connsiteX1" fmla="*/ 26899 w 31279"/>
                  <a:gd name="connsiteY1" fmla="*/ 51491 h 59010"/>
                  <a:gd name="connsiteX2" fmla="*/ 1158 w 31279"/>
                  <a:gd name="connsiteY2" fmla="*/ 51491 h 59010"/>
                  <a:gd name="connsiteX3" fmla="*/ 24038 w 31279"/>
                  <a:gd name="connsiteY3" fmla="*/ 10 h 59010"/>
                </a:gdLst>
                <a:ahLst/>
                <a:cxnLst>
                  <a:cxn ang="0">
                    <a:pos x="connsiteX0" y="connsiteY0"/>
                  </a:cxn>
                  <a:cxn ang="0">
                    <a:pos x="connsiteX1" y="connsiteY1"/>
                  </a:cxn>
                  <a:cxn ang="0">
                    <a:pos x="connsiteX2" y="connsiteY2"/>
                  </a:cxn>
                  <a:cxn ang="0">
                    <a:pos x="connsiteX3" y="connsiteY3"/>
                  </a:cxn>
                </a:cxnLst>
                <a:rect l="l" t="t" r="r" b="b"/>
                <a:pathLst>
                  <a:path w="31279" h="59010">
                    <a:moveTo>
                      <a:pt x="24038" y="10"/>
                    </a:moveTo>
                    <a:cubicBezTo>
                      <a:pt x="31989" y="811"/>
                      <a:pt x="34049" y="45771"/>
                      <a:pt x="26899" y="51491"/>
                    </a:cubicBezTo>
                    <a:cubicBezTo>
                      <a:pt x="19748" y="57211"/>
                      <a:pt x="7593" y="65077"/>
                      <a:pt x="1158" y="51491"/>
                    </a:cubicBezTo>
                    <a:cubicBezTo>
                      <a:pt x="-5277" y="37906"/>
                      <a:pt x="16888" y="-705"/>
                      <a:pt x="24038" y="10"/>
                    </a:cubicBezTo>
                    <a:close/>
                  </a:path>
                </a:pathLst>
              </a:custGeom>
              <a:solidFill>
                <a:srgbClr val="FFFFFF"/>
              </a:solidFill>
              <a:ln w="14262" cap="flat">
                <a:noFill/>
                <a:prstDash val="solid"/>
                <a:miter/>
              </a:ln>
            </p:spPr>
            <p:txBody>
              <a:bodyPr rtlCol="0" anchor="ctr"/>
              <a:lstStyle/>
              <a:p>
                <a:endParaRPr lang="zh-TW" altLang="en-US"/>
              </a:p>
            </p:txBody>
          </p:sp>
          <p:grpSp>
            <p:nvGrpSpPr>
              <p:cNvPr id="35" name="圖形 9" descr="拿著膝上型電腦的女子">
                <a:extLst>
                  <a:ext uri="{FF2B5EF4-FFF2-40B4-BE49-F238E27FC236}">
                    <a16:creationId xmlns:a16="http://schemas.microsoft.com/office/drawing/2014/main" id="{48CA190A-5FC8-6707-AD63-FC4593BDB755}"/>
                  </a:ext>
                </a:extLst>
              </p:cNvPr>
              <p:cNvGrpSpPr/>
              <p:nvPr/>
            </p:nvGrpSpPr>
            <p:grpSpPr>
              <a:xfrm>
                <a:off x="9012737" y="2625871"/>
                <a:ext cx="371519" cy="131673"/>
                <a:chOff x="9012737" y="2625871"/>
                <a:chExt cx="371519" cy="131673"/>
              </a:xfrm>
              <a:solidFill>
                <a:srgbClr val="FFFFFF"/>
              </a:solidFill>
            </p:grpSpPr>
            <p:sp>
              <p:nvSpPr>
                <p:cNvPr id="36" name="手繪多邊形: 圖案 35">
                  <a:extLst>
                    <a:ext uri="{FF2B5EF4-FFF2-40B4-BE49-F238E27FC236}">
                      <a16:creationId xmlns:a16="http://schemas.microsoft.com/office/drawing/2014/main" id="{29ECCFDF-B04A-82C9-DCC0-FA5BC32EDC85}"/>
                    </a:ext>
                  </a:extLst>
                </p:cNvPr>
                <p:cNvSpPr/>
                <p:nvPr/>
              </p:nvSpPr>
              <p:spPr>
                <a:xfrm>
                  <a:off x="9012737" y="2626015"/>
                  <a:ext cx="118099" cy="131530"/>
                </a:xfrm>
                <a:custGeom>
                  <a:avLst/>
                  <a:gdLst>
                    <a:gd name="connsiteX0" fmla="*/ 44504 w 118099"/>
                    <a:gd name="connsiteY0" fmla="*/ 954 h 131530"/>
                    <a:gd name="connsiteX1" fmla="*/ 116192 w 118099"/>
                    <a:gd name="connsiteY1" fmla="*/ 46358 h 131530"/>
                    <a:gd name="connsiteX2" fmla="*/ 57560 w 118099"/>
                    <a:gd name="connsiteY2" fmla="*/ 131087 h 131530"/>
                    <a:gd name="connsiteX3" fmla="*/ 1 w 118099"/>
                    <a:gd name="connsiteY3" fmla="*/ 76918 h 131530"/>
                    <a:gd name="connsiteX4" fmla="*/ 44504 w 118099"/>
                    <a:gd name="connsiteY4" fmla="*/ 954 h 13153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8099" h="131530">
                      <a:moveTo>
                        <a:pt x="44504" y="954"/>
                      </a:moveTo>
                      <a:cubicBezTo>
                        <a:pt x="62337" y="-4309"/>
                        <a:pt x="109385" y="12394"/>
                        <a:pt x="116192" y="46358"/>
                      </a:cubicBezTo>
                      <a:cubicBezTo>
                        <a:pt x="124300" y="86885"/>
                        <a:pt x="106897" y="125367"/>
                        <a:pt x="57560" y="131087"/>
                      </a:cubicBezTo>
                      <a:cubicBezTo>
                        <a:pt x="18334" y="135635"/>
                        <a:pt x="-170" y="104274"/>
                        <a:pt x="1" y="76918"/>
                      </a:cubicBezTo>
                      <a:cubicBezTo>
                        <a:pt x="216" y="42954"/>
                        <a:pt x="13043" y="10249"/>
                        <a:pt x="44504" y="954"/>
                      </a:cubicBezTo>
                      <a:close/>
                    </a:path>
                  </a:pathLst>
                </a:custGeom>
                <a:solidFill>
                  <a:srgbClr val="FFFFFF"/>
                </a:solidFill>
                <a:ln w="14262" cap="flat">
                  <a:noFill/>
                  <a:prstDash val="solid"/>
                  <a:miter/>
                </a:ln>
              </p:spPr>
              <p:txBody>
                <a:bodyPr rtlCol="0" anchor="ctr"/>
                <a:lstStyle/>
                <a:p>
                  <a:endParaRPr lang="zh-TW" altLang="en-US"/>
                </a:p>
              </p:txBody>
            </p:sp>
            <p:sp>
              <p:nvSpPr>
                <p:cNvPr id="37" name="手繪多邊形: 圖案 36">
                  <a:extLst>
                    <a:ext uri="{FF2B5EF4-FFF2-40B4-BE49-F238E27FC236}">
                      <a16:creationId xmlns:a16="http://schemas.microsoft.com/office/drawing/2014/main" id="{C97B57DB-C0D7-8504-F19D-223226748100}"/>
                    </a:ext>
                  </a:extLst>
                </p:cNvPr>
                <p:cNvSpPr/>
                <p:nvPr/>
              </p:nvSpPr>
              <p:spPr>
                <a:xfrm>
                  <a:off x="9269845" y="2625871"/>
                  <a:ext cx="114411" cy="131474"/>
                </a:xfrm>
                <a:custGeom>
                  <a:avLst/>
                  <a:gdLst>
                    <a:gd name="connsiteX0" fmla="*/ 43373 w 114411"/>
                    <a:gd name="connsiteY0" fmla="*/ 1269 h 131474"/>
                    <a:gd name="connsiteX1" fmla="*/ 105580 w 114411"/>
                    <a:gd name="connsiteY1" fmla="*/ 30399 h 131474"/>
                    <a:gd name="connsiteX2" fmla="*/ 91637 w 114411"/>
                    <a:gd name="connsiteY2" fmla="*/ 118175 h 131474"/>
                    <a:gd name="connsiteX3" fmla="*/ 12270 w 114411"/>
                    <a:gd name="connsiteY3" fmla="*/ 116030 h 131474"/>
                    <a:gd name="connsiteX4" fmla="*/ 43373 w 114411"/>
                    <a:gd name="connsiteY4" fmla="*/ 1269 h 1314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4411" h="131474">
                      <a:moveTo>
                        <a:pt x="43373" y="1269"/>
                      </a:moveTo>
                      <a:cubicBezTo>
                        <a:pt x="64109" y="-5266"/>
                        <a:pt x="98859" y="14797"/>
                        <a:pt x="105580" y="30399"/>
                      </a:cubicBezTo>
                      <a:cubicBezTo>
                        <a:pt x="115047" y="52393"/>
                        <a:pt x="124170" y="89031"/>
                        <a:pt x="91637" y="118175"/>
                      </a:cubicBezTo>
                      <a:cubicBezTo>
                        <a:pt x="68199" y="139168"/>
                        <a:pt x="24397" y="132904"/>
                        <a:pt x="12270" y="116030"/>
                      </a:cubicBezTo>
                      <a:cubicBezTo>
                        <a:pt x="-5963" y="90647"/>
                        <a:pt x="-9896" y="18072"/>
                        <a:pt x="43373" y="1269"/>
                      </a:cubicBezTo>
                      <a:close/>
                    </a:path>
                  </a:pathLst>
                </a:custGeom>
                <a:solidFill>
                  <a:srgbClr val="FFFFFF"/>
                </a:solidFill>
                <a:ln w="14262" cap="flat">
                  <a:noFill/>
                  <a:prstDash val="solid"/>
                  <a:miter/>
                </a:ln>
              </p:spPr>
              <p:txBody>
                <a:bodyPr rtlCol="0" anchor="ctr"/>
                <a:lstStyle/>
                <a:p>
                  <a:endParaRPr lang="zh-TW" altLang="en-US"/>
                </a:p>
              </p:txBody>
            </p:sp>
          </p:grpSp>
          <p:grpSp>
            <p:nvGrpSpPr>
              <p:cNvPr id="38" name="圖形 9" descr="拿著膝上型電腦的女子">
                <a:extLst>
                  <a:ext uri="{FF2B5EF4-FFF2-40B4-BE49-F238E27FC236}">
                    <a16:creationId xmlns:a16="http://schemas.microsoft.com/office/drawing/2014/main" id="{3E0EC604-081D-E2F8-7040-923261C1CCBD}"/>
                  </a:ext>
                </a:extLst>
              </p:cNvPr>
              <p:cNvGrpSpPr/>
              <p:nvPr/>
            </p:nvGrpSpPr>
            <p:grpSpPr>
              <a:xfrm>
                <a:off x="8992569" y="2512226"/>
                <a:ext cx="398684" cy="480836"/>
                <a:chOff x="8992569" y="2512226"/>
                <a:chExt cx="398684" cy="480836"/>
              </a:xfrm>
              <a:solidFill>
                <a:srgbClr val="000000"/>
              </a:solidFill>
            </p:grpSpPr>
            <p:sp>
              <p:nvSpPr>
                <p:cNvPr id="39" name="手繪多邊形: 圖案 38">
                  <a:extLst>
                    <a:ext uri="{FF2B5EF4-FFF2-40B4-BE49-F238E27FC236}">
                      <a16:creationId xmlns:a16="http://schemas.microsoft.com/office/drawing/2014/main" id="{1F9EBAA6-E523-1647-5ACE-A0AF1475D2FF}"/>
                    </a:ext>
                  </a:extLst>
                </p:cNvPr>
                <p:cNvSpPr/>
                <p:nvPr/>
              </p:nvSpPr>
              <p:spPr>
                <a:xfrm>
                  <a:off x="9191707" y="2707546"/>
                  <a:ext cx="91270" cy="112577"/>
                </a:xfrm>
                <a:custGeom>
                  <a:avLst/>
                  <a:gdLst>
                    <a:gd name="connsiteX0" fmla="*/ 6536 w 91270"/>
                    <a:gd name="connsiteY0" fmla="*/ 103884 h 112577"/>
                    <a:gd name="connsiteX1" fmla="*/ 20121 w 91270"/>
                    <a:gd name="connsiteY1" fmla="*/ 80631 h 112577"/>
                    <a:gd name="connsiteX2" fmla="*/ 51367 w 91270"/>
                    <a:gd name="connsiteY2" fmla="*/ 83477 h 112577"/>
                    <a:gd name="connsiteX3" fmla="*/ 64281 w 91270"/>
                    <a:gd name="connsiteY3" fmla="*/ 76313 h 112577"/>
                    <a:gd name="connsiteX4" fmla="*/ 64638 w 91270"/>
                    <a:gd name="connsiteY4" fmla="*/ 63900 h 112577"/>
                    <a:gd name="connsiteX5" fmla="*/ 46391 w 91270"/>
                    <a:gd name="connsiteY5" fmla="*/ 26933 h 112577"/>
                    <a:gd name="connsiteX6" fmla="*/ 43688 w 91270"/>
                    <a:gd name="connsiteY6" fmla="*/ 2194 h 112577"/>
                    <a:gd name="connsiteX7" fmla="*/ 51596 w 91270"/>
                    <a:gd name="connsiteY7" fmla="*/ 2194 h 112577"/>
                    <a:gd name="connsiteX8" fmla="*/ 72561 w 91270"/>
                    <a:gd name="connsiteY8" fmla="*/ 41019 h 112577"/>
                    <a:gd name="connsiteX9" fmla="*/ 85517 w 91270"/>
                    <a:gd name="connsiteY9" fmla="*/ 65373 h 112577"/>
                    <a:gd name="connsiteX10" fmla="*/ 89020 w 91270"/>
                    <a:gd name="connsiteY10" fmla="*/ 87481 h 112577"/>
                    <a:gd name="connsiteX11" fmla="*/ 6536 w 91270"/>
                    <a:gd name="connsiteY11" fmla="*/ 103884 h 112577"/>
                    <a:gd name="connsiteX12" fmla="*/ 6536 w 91270"/>
                    <a:gd name="connsiteY12" fmla="*/ 103884 h 112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270" h="112577">
                      <a:moveTo>
                        <a:pt x="6536" y="103884"/>
                      </a:moveTo>
                      <a:cubicBezTo>
                        <a:pt x="-8451" y="95132"/>
                        <a:pt x="5005" y="72123"/>
                        <a:pt x="20121" y="80631"/>
                      </a:cubicBezTo>
                      <a:cubicBezTo>
                        <a:pt x="29788" y="86080"/>
                        <a:pt x="40814" y="86909"/>
                        <a:pt x="51367" y="83477"/>
                      </a:cubicBezTo>
                      <a:cubicBezTo>
                        <a:pt x="56087" y="81947"/>
                        <a:pt x="60391" y="79402"/>
                        <a:pt x="64281" y="76313"/>
                      </a:cubicBezTo>
                      <a:cubicBezTo>
                        <a:pt x="69715" y="71994"/>
                        <a:pt x="67412" y="70235"/>
                        <a:pt x="64638" y="63900"/>
                      </a:cubicBezTo>
                      <a:cubicBezTo>
                        <a:pt x="59132" y="51316"/>
                        <a:pt x="52168" y="39403"/>
                        <a:pt x="46391" y="26933"/>
                      </a:cubicBezTo>
                      <a:cubicBezTo>
                        <a:pt x="42530" y="18596"/>
                        <a:pt x="37568" y="10231"/>
                        <a:pt x="43688" y="2194"/>
                      </a:cubicBezTo>
                      <a:cubicBezTo>
                        <a:pt x="45847" y="-652"/>
                        <a:pt x="49465" y="-809"/>
                        <a:pt x="51596" y="2194"/>
                      </a:cubicBezTo>
                      <a:cubicBezTo>
                        <a:pt x="59805" y="13763"/>
                        <a:pt x="66340" y="27634"/>
                        <a:pt x="72561" y="41019"/>
                      </a:cubicBezTo>
                      <a:cubicBezTo>
                        <a:pt x="76407" y="49299"/>
                        <a:pt x="80168" y="57922"/>
                        <a:pt x="85517" y="65373"/>
                      </a:cubicBezTo>
                      <a:cubicBezTo>
                        <a:pt x="90622" y="72480"/>
                        <a:pt x="93568" y="78944"/>
                        <a:pt x="89020" y="87481"/>
                      </a:cubicBezTo>
                      <a:cubicBezTo>
                        <a:pt x="73905" y="115839"/>
                        <a:pt x="31461" y="118442"/>
                        <a:pt x="6536" y="103884"/>
                      </a:cubicBezTo>
                      <a:lnTo>
                        <a:pt x="6536" y="103884"/>
                      </a:lnTo>
                      <a:close/>
                    </a:path>
                  </a:pathLst>
                </a:custGeom>
                <a:solidFill>
                  <a:srgbClr val="000000"/>
                </a:solidFill>
                <a:ln w="14262" cap="flat">
                  <a:noFill/>
                  <a:prstDash val="solid"/>
                  <a:miter/>
                </a:ln>
              </p:spPr>
              <p:txBody>
                <a:bodyPr rtlCol="0" anchor="ctr"/>
                <a:lstStyle/>
                <a:p>
                  <a:endParaRPr lang="zh-TW" altLang="en-US"/>
                </a:p>
              </p:txBody>
            </p:sp>
            <p:sp>
              <p:nvSpPr>
                <p:cNvPr id="40" name="手繪多邊形: 圖案 39">
                  <a:extLst>
                    <a:ext uri="{FF2B5EF4-FFF2-40B4-BE49-F238E27FC236}">
                      <a16:creationId xmlns:a16="http://schemas.microsoft.com/office/drawing/2014/main" id="{F8EF5BA0-37F1-518A-628C-625A591037DB}"/>
                    </a:ext>
                  </a:extLst>
                </p:cNvPr>
                <p:cNvSpPr/>
                <p:nvPr/>
              </p:nvSpPr>
              <p:spPr>
                <a:xfrm>
                  <a:off x="8992569" y="2512226"/>
                  <a:ext cx="140083" cy="86115"/>
                </a:xfrm>
                <a:custGeom>
                  <a:avLst/>
                  <a:gdLst>
                    <a:gd name="connsiteX0" fmla="*/ 8571 w 140083"/>
                    <a:gd name="connsiteY0" fmla="*/ 83839 h 86115"/>
                    <a:gd name="connsiteX1" fmla="*/ 58523 w 140083"/>
                    <a:gd name="connsiteY1" fmla="*/ 27367 h 86115"/>
                    <a:gd name="connsiteX2" fmla="*/ 102096 w 140083"/>
                    <a:gd name="connsiteY2" fmla="*/ 23420 h 86115"/>
                    <a:gd name="connsiteX3" fmla="*/ 130654 w 140083"/>
                    <a:gd name="connsiteY3" fmla="*/ 48560 h 86115"/>
                    <a:gd name="connsiteX4" fmla="*/ 139349 w 140083"/>
                    <a:gd name="connsiteY4" fmla="*/ 46258 h 86115"/>
                    <a:gd name="connsiteX5" fmla="*/ 117340 w 140083"/>
                    <a:gd name="connsiteY5" fmla="*/ 7375 h 86115"/>
                    <a:gd name="connsiteX6" fmla="*/ 60081 w 140083"/>
                    <a:gd name="connsiteY6" fmla="*/ 5087 h 86115"/>
                    <a:gd name="connsiteX7" fmla="*/ 6 w 140083"/>
                    <a:gd name="connsiteY7" fmla="*/ 81523 h 86115"/>
                    <a:gd name="connsiteX8" fmla="*/ 8571 w 140083"/>
                    <a:gd name="connsiteY8" fmla="*/ 83839 h 86115"/>
                    <a:gd name="connsiteX9" fmla="*/ 8571 w 140083"/>
                    <a:gd name="connsiteY9" fmla="*/ 83839 h 861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0083" h="86115">
                      <a:moveTo>
                        <a:pt x="8571" y="83839"/>
                      </a:moveTo>
                      <a:cubicBezTo>
                        <a:pt x="18610" y="60516"/>
                        <a:pt x="35041" y="38264"/>
                        <a:pt x="58523" y="27367"/>
                      </a:cubicBezTo>
                      <a:cubicBezTo>
                        <a:pt x="71722" y="21247"/>
                        <a:pt x="88082" y="18372"/>
                        <a:pt x="102096" y="23420"/>
                      </a:cubicBezTo>
                      <a:cubicBezTo>
                        <a:pt x="114781" y="27982"/>
                        <a:pt x="122303" y="38650"/>
                        <a:pt x="130654" y="48560"/>
                      </a:cubicBezTo>
                      <a:cubicBezTo>
                        <a:pt x="133157" y="51535"/>
                        <a:pt x="138519" y="49890"/>
                        <a:pt x="139349" y="46258"/>
                      </a:cubicBezTo>
                      <a:cubicBezTo>
                        <a:pt x="143181" y="29498"/>
                        <a:pt x="131455" y="15341"/>
                        <a:pt x="117340" y="7375"/>
                      </a:cubicBezTo>
                      <a:cubicBezTo>
                        <a:pt x="100065" y="-2363"/>
                        <a:pt x="78229" y="-1748"/>
                        <a:pt x="60081" y="5087"/>
                      </a:cubicBezTo>
                      <a:cubicBezTo>
                        <a:pt x="27534" y="17343"/>
                        <a:pt x="1793" y="46129"/>
                        <a:pt x="6" y="81523"/>
                      </a:cubicBezTo>
                      <a:cubicBezTo>
                        <a:pt x="-223" y="85856"/>
                        <a:pt x="6741" y="88087"/>
                        <a:pt x="8571" y="83839"/>
                      </a:cubicBezTo>
                      <a:lnTo>
                        <a:pt x="8571" y="83839"/>
                      </a:lnTo>
                      <a:close/>
                    </a:path>
                  </a:pathLst>
                </a:custGeom>
                <a:solidFill>
                  <a:srgbClr val="000000"/>
                </a:solidFill>
                <a:ln w="14262" cap="flat">
                  <a:noFill/>
                  <a:prstDash val="solid"/>
                  <a:miter/>
                </a:ln>
              </p:spPr>
              <p:txBody>
                <a:bodyPr rtlCol="0" anchor="ctr"/>
                <a:lstStyle/>
                <a:p>
                  <a:endParaRPr lang="zh-TW" altLang="en-US"/>
                </a:p>
              </p:txBody>
            </p:sp>
            <p:sp>
              <p:nvSpPr>
                <p:cNvPr id="41" name="手繪多邊形: 圖案 40">
                  <a:extLst>
                    <a:ext uri="{FF2B5EF4-FFF2-40B4-BE49-F238E27FC236}">
                      <a16:creationId xmlns:a16="http://schemas.microsoft.com/office/drawing/2014/main" id="{AEEEB71D-95DC-B262-03C5-4BF80256F694}"/>
                    </a:ext>
                  </a:extLst>
                </p:cNvPr>
                <p:cNvSpPr/>
                <p:nvPr/>
              </p:nvSpPr>
              <p:spPr>
                <a:xfrm>
                  <a:off x="9263952" y="2548975"/>
                  <a:ext cx="114901" cy="72563"/>
                </a:xfrm>
                <a:custGeom>
                  <a:avLst/>
                  <a:gdLst>
                    <a:gd name="connsiteX0" fmla="*/ 12157 w 114901"/>
                    <a:gd name="connsiteY0" fmla="*/ 44717 h 72563"/>
                    <a:gd name="connsiteX1" fmla="*/ 67327 w 114901"/>
                    <a:gd name="connsiteY1" fmla="*/ 20120 h 72563"/>
                    <a:gd name="connsiteX2" fmla="*/ 89250 w 114901"/>
                    <a:gd name="connsiteY2" fmla="*/ 38854 h 72563"/>
                    <a:gd name="connsiteX3" fmla="*/ 103307 w 114901"/>
                    <a:gd name="connsiteY3" fmla="*/ 70043 h 72563"/>
                    <a:gd name="connsiteX4" fmla="*/ 113089 w 114901"/>
                    <a:gd name="connsiteY4" fmla="*/ 68770 h 72563"/>
                    <a:gd name="connsiteX5" fmla="*/ 104923 w 114901"/>
                    <a:gd name="connsiteY5" fmla="*/ 27557 h 72563"/>
                    <a:gd name="connsiteX6" fmla="*/ 73834 w 114901"/>
                    <a:gd name="connsiteY6" fmla="*/ 2288 h 72563"/>
                    <a:gd name="connsiteX7" fmla="*/ 2003 w 114901"/>
                    <a:gd name="connsiteY7" fmla="*/ 34592 h 72563"/>
                    <a:gd name="connsiteX8" fmla="*/ 12157 w 114901"/>
                    <a:gd name="connsiteY8" fmla="*/ 44717 h 72563"/>
                    <a:gd name="connsiteX9" fmla="*/ 12157 w 114901"/>
                    <a:gd name="connsiteY9" fmla="*/ 44717 h 725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4901" h="72563">
                      <a:moveTo>
                        <a:pt x="12157" y="44717"/>
                      </a:moveTo>
                      <a:cubicBezTo>
                        <a:pt x="26571" y="30889"/>
                        <a:pt x="45577" y="12784"/>
                        <a:pt x="67327" y="20120"/>
                      </a:cubicBezTo>
                      <a:cubicBezTo>
                        <a:pt x="76837" y="23324"/>
                        <a:pt x="84130" y="30417"/>
                        <a:pt x="89250" y="38854"/>
                      </a:cubicBezTo>
                      <a:cubicBezTo>
                        <a:pt x="95170" y="48607"/>
                        <a:pt x="96543" y="60948"/>
                        <a:pt x="103307" y="70043"/>
                      </a:cubicBezTo>
                      <a:cubicBezTo>
                        <a:pt x="106153" y="73876"/>
                        <a:pt x="111358" y="73246"/>
                        <a:pt x="113089" y="68770"/>
                      </a:cubicBezTo>
                      <a:cubicBezTo>
                        <a:pt x="118094" y="55814"/>
                        <a:pt x="111873" y="38811"/>
                        <a:pt x="104923" y="27557"/>
                      </a:cubicBezTo>
                      <a:cubicBezTo>
                        <a:pt x="97816" y="16045"/>
                        <a:pt x="86762" y="6564"/>
                        <a:pt x="73834" y="2288"/>
                      </a:cubicBezTo>
                      <a:cubicBezTo>
                        <a:pt x="44919" y="-7279"/>
                        <a:pt x="20108" y="15029"/>
                        <a:pt x="2003" y="34592"/>
                      </a:cubicBezTo>
                      <a:cubicBezTo>
                        <a:pt x="-4232" y="41356"/>
                        <a:pt x="5478" y="51138"/>
                        <a:pt x="12157" y="44717"/>
                      </a:cubicBezTo>
                      <a:lnTo>
                        <a:pt x="12157" y="44717"/>
                      </a:lnTo>
                      <a:close/>
                    </a:path>
                  </a:pathLst>
                </a:custGeom>
                <a:solidFill>
                  <a:srgbClr val="000000"/>
                </a:solidFill>
                <a:ln w="14262" cap="flat">
                  <a:noFill/>
                  <a:prstDash val="solid"/>
                  <a:miter/>
                </a:ln>
              </p:spPr>
              <p:txBody>
                <a:bodyPr rtlCol="0" anchor="ctr"/>
                <a:lstStyle/>
                <a:p>
                  <a:endParaRPr lang="zh-TW" altLang="en-US"/>
                </a:p>
              </p:txBody>
            </p:sp>
            <p:sp>
              <p:nvSpPr>
                <p:cNvPr id="42" name="手繪多邊形: 圖案 41">
                  <a:extLst>
                    <a:ext uri="{FF2B5EF4-FFF2-40B4-BE49-F238E27FC236}">
                      <a16:creationId xmlns:a16="http://schemas.microsoft.com/office/drawing/2014/main" id="{55958CE7-F264-2661-83FF-F4CED58F91A9}"/>
                    </a:ext>
                  </a:extLst>
                </p:cNvPr>
                <p:cNvSpPr/>
                <p:nvPr/>
              </p:nvSpPr>
              <p:spPr>
                <a:xfrm>
                  <a:off x="9002139" y="2619521"/>
                  <a:ext cx="136663" cy="147399"/>
                </a:xfrm>
                <a:custGeom>
                  <a:avLst/>
                  <a:gdLst>
                    <a:gd name="connsiteX0" fmla="*/ 132453 w 136663"/>
                    <a:gd name="connsiteY0" fmla="*/ 51378 h 147399"/>
                    <a:gd name="connsiteX1" fmla="*/ 78898 w 136663"/>
                    <a:gd name="connsiteY1" fmla="*/ 3143 h 147399"/>
                    <a:gd name="connsiteX2" fmla="*/ 76553 w 136663"/>
                    <a:gd name="connsiteY2" fmla="*/ 11 h 147399"/>
                    <a:gd name="connsiteX3" fmla="*/ 6280 w 136663"/>
                    <a:gd name="connsiteY3" fmla="*/ 46573 h 147399"/>
                    <a:gd name="connsiteX4" fmla="*/ 24714 w 136663"/>
                    <a:gd name="connsiteY4" fmla="*/ 135279 h 147399"/>
                    <a:gd name="connsiteX5" fmla="*/ 108056 w 136663"/>
                    <a:gd name="connsiteY5" fmla="*/ 132662 h 147399"/>
                    <a:gd name="connsiteX6" fmla="*/ 132453 w 136663"/>
                    <a:gd name="connsiteY6" fmla="*/ 51378 h 147399"/>
                    <a:gd name="connsiteX7" fmla="*/ 72477 w 136663"/>
                    <a:gd name="connsiteY7" fmla="*/ 131775 h 147399"/>
                    <a:gd name="connsiteX8" fmla="*/ 30448 w 136663"/>
                    <a:gd name="connsiteY8" fmla="*/ 119191 h 147399"/>
                    <a:gd name="connsiteX9" fmla="*/ 17206 w 136663"/>
                    <a:gd name="connsiteY9" fmla="*/ 71942 h 147399"/>
                    <a:gd name="connsiteX10" fmla="*/ 57147 w 136663"/>
                    <a:gd name="connsiteY10" fmla="*/ 12095 h 147399"/>
                    <a:gd name="connsiteX11" fmla="*/ 57705 w 136663"/>
                    <a:gd name="connsiteY11" fmla="*/ 12424 h 147399"/>
                    <a:gd name="connsiteX12" fmla="*/ 100491 w 136663"/>
                    <a:gd name="connsiteY12" fmla="*/ 24808 h 147399"/>
                    <a:gd name="connsiteX13" fmla="*/ 123901 w 136663"/>
                    <a:gd name="connsiteY13" fmla="*/ 65564 h 147399"/>
                    <a:gd name="connsiteX14" fmla="*/ 72477 w 136663"/>
                    <a:gd name="connsiteY14" fmla="*/ 131775 h 1473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6663" h="147399">
                      <a:moveTo>
                        <a:pt x="132453" y="51378"/>
                      </a:moveTo>
                      <a:cubicBezTo>
                        <a:pt x="124773" y="30099"/>
                        <a:pt x="102837" y="8220"/>
                        <a:pt x="78898" y="3143"/>
                      </a:cubicBezTo>
                      <a:cubicBezTo>
                        <a:pt x="79098" y="1713"/>
                        <a:pt x="78283" y="54"/>
                        <a:pt x="76553" y="11"/>
                      </a:cubicBezTo>
                      <a:cubicBezTo>
                        <a:pt x="45535" y="-518"/>
                        <a:pt x="18164" y="17715"/>
                        <a:pt x="6280" y="46573"/>
                      </a:cubicBezTo>
                      <a:cubicBezTo>
                        <a:pt x="-5446" y="75060"/>
                        <a:pt x="-1542" y="115773"/>
                        <a:pt x="24714" y="135279"/>
                      </a:cubicBezTo>
                      <a:cubicBezTo>
                        <a:pt x="49024" y="153340"/>
                        <a:pt x="84418" y="150180"/>
                        <a:pt x="108056" y="132662"/>
                      </a:cubicBezTo>
                      <a:cubicBezTo>
                        <a:pt x="133068" y="114157"/>
                        <a:pt x="143092" y="80808"/>
                        <a:pt x="132453" y="51378"/>
                      </a:cubicBezTo>
                      <a:close/>
                      <a:moveTo>
                        <a:pt x="72477" y="131775"/>
                      </a:moveTo>
                      <a:cubicBezTo>
                        <a:pt x="57733" y="133920"/>
                        <a:pt x="40873" y="130474"/>
                        <a:pt x="30448" y="119191"/>
                      </a:cubicBezTo>
                      <a:cubicBezTo>
                        <a:pt x="19322" y="107150"/>
                        <a:pt x="16005" y="87744"/>
                        <a:pt x="17206" y="71942"/>
                      </a:cubicBezTo>
                      <a:cubicBezTo>
                        <a:pt x="19179" y="46044"/>
                        <a:pt x="34795" y="23607"/>
                        <a:pt x="57147" y="12095"/>
                      </a:cubicBezTo>
                      <a:cubicBezTo>
                        <a:pt x="57376" y="12167"/>
                        <a:pt x="57447" y="12395"/>
                        <a:pt x="57705" y="12424"/>
                      </a:cubicBezTo>
                      <a:cubicBezTo>
                        <a:pt x="73306" y="14626"/>
                        <a:pt x="87035" y="15341"/>
                        <a:pt x="100491" y="24808"/>
                      </a:cubicBezTo>
                      <a:cubicBezTo>
                        <a:pt x="114248" y="34475"/>
                        <a:pt x="122285" y="48876"/>
                        <a:pt x="123901" y="65564"/>
                      </a:cubicBezTo>
                      <a:cubicBezTo>
                        <a:pt x="127004" y="97526"/>
                        <a:pt x="104338" y="127127"/>
                        <a:pt x="72477" y="131775"/>
                      </a:cubicBezTo>
                      <a:close/>
                    </a:path>
                  </a:pathLst>
                </a:custGeom>
                <a:solidFill>
                  <a:srgbClr val="000000"/>
                </a:solidFill>
                <a:ln w="14262" cap="flat">
                  <a:noFill/>
                  <a:prstDash val="solid"/>
                  <a:miter/>
                </a:ln>
              </p:spPr>
              <p:txBody>
                <a:bodyPr rtlCol="0" anchor="ctr"/>
                <a:lstStyle/>
                <a:p>
                  <a:endParaRPr lang="zh-TW" altLang="en-US"/>
                </a:p>
              </p:txBody>
            </p:sp>
            <p:sp>
              <p:nvSpPr>
                <p:cNvPr id="43" name="手繪多邊形: 圖案 42">
                  <a:extLst>
                    <a:ext uri="{FF2B5EF4-FFF2-40B4-BE49-F238E27FC236}">
                      <a16:creationId xmlns:a16="http://schemas.microsoft.com/office/drawing/2014/main" id="{1C7E9170-5488-845C-BC38-DFD445B16278}"/>
                    </a:ext>
                  </a:extLst>
                </p:cNvPr>
                <p:cNvSpPr/>
                <p:nvPr/>
              </p:nvSpPr>
              <p:spPr>
                <a:xfrm>
                  <a:off x="9076353" y="2684826"/>
                  <a:ext cx="32258" cy="39925"/>
                </a:xfrm>
                <a:custGeom>
                  <a:avLst/>
                  <a:gdLst>
                    <a:gd name="connsiteX0" fmla="*/ 19241 w 32258"/>
                    <a:gd name="connsiteY0" fmla="*/ 231 h 39925"/>
                    <a:gd name="connsiteX1" fmla="*/ 1109 w 32258"/>
                    <a:gd name="connsiteY1" fmla="*/ 12444 h 39925"/>
                    <a:gd name="connsiteX2" fmla="*/ 1395 w 32258"/>
                    <a:gd name="connsiteY2" fmla="*/ 29147 h 39925"/>
                    <a:gd name="connsiteX3" fmla="*/ 26006 w 32258"/>
                    <a:gd name="connsiteY3" fmla="*/ 35639 h 39925"/>
                    <a:gd name="connsiteX4" fmla="*/ 31340 w 32258"/>
                    <a:gd name="connsiteY4" fmla="*/ 13688 h 39925"/>
                    <a:gd name="connsiteX5" fmla="*/ 27035 w 32258"/>
                    <a:gd name="connsiteY5" fmla="*/ 6638 h 39925"/>
                    <a:gd name="connsiteX6" fmla="*/ 25419 w 32258"/>
                    <a:gd name="connsiteY6" fmla="*/ 4493 h 39925"/>
                    <a:gd name="connsiteX7" fmla="*/ 19241 w 32258"/>
                    <a:gd name="connsiteY7" fmla="*/ 231 h 39925"/>
                    <a:gd name="connsiteX8" fmla="*/ 19241 w 32258"/>
                    <a:gd name="connsiteY8" fmla="*/ 231 h 39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258" h="39925">
                      <a:moveTo>
                        <a:pt x="19241" y="231"/>
                      </a:moveTo>
                      <a:cubicBezTo>
                        <a:pt x="10490" y="-1184"/>
                        <a:pt x="3525" y="4021"/>
                        <a:pt x="1109" y="12444"/>
                      </a:cubicBezTo>
                      <a:cubicBezTo>
                        <a:pt x="-407" y="17706"/>
                        <a:pt x="-422" y="23956"/>
                        <a:pt x="1395" y="29147"/>
                      </a:cubicBezTo>
                      <a:cubicBezTo>
                        <a:pt x="4970" y="39386"/>
                        <a:pt x="17768" y="43905"/>
                        <a:pt x="26006" y="35639"/>
                      </a:cubicBezTo>
                      <a:cubicBezTo>
                        <a:pt x="31869" y="29747"/>
                        <a:pt x="33513" y="21568"/>
                        <a:pt x="31340" y="13688"/>
                      </a:cubicBezTo>
                      <a:cubicBezTo>
                        <a:pt x="30553" y="10857"/>
                        <a:pt x="29023" y="8468"/>
                        <a:pt x="27035" y="6638"/>
                      </a:cubicBezTo>
                      <a:cubicBezTo>
                        <a:pt x="26821" y="6438"/>
                        <a:pt x="25505" y="4636"/>
                        <a:pt x="25419" y="4493"/>
                      </a:cubicBezTo>
                      <a:cubicBezTo>
                        <a:pt x="23918" y="2291"/>
                        <a:pt x="21858" y="646"/>
                        <a:pt x="19241" y="231"/>
                      </a:cubicBezTo>
                      <a:lnTo>
                        <a:pt x="19241" y="231"/>
                      </a:lnTo>
                      <a:close/>
                    </a:path>
                  </a:pathLst>
                </a:custGeom>
                <a:solidFill>
                  <a:srgbClr val="000000"/>
                </a:solidFill>
                <a:ln w="14262" cap="flat">
                  <a:noFill/>
                  <a:prstDash val="solid"/>
                  <a:miter/>
                </a:ln>
              </p:spPr>
              <p:txBody>
                <a:bodyPr rtlCol="0" anchor="ctr"/>
                <a:lstStyle/>
                <a:p>
                  <a:endParaRPr lang="zh-TW" altLang="en-US"/>
                </a:p>
              </p:txBody>
            </p:sp>
            <p:sp>
              <p:nvSpPr>
                <p:cNvPr id="44" name="手繪多邊形: 圖案 43">
                  <a:extLst>
                    <a:ext uri="{FF2B5EF4-FFF2-40B4-BE49-F238E27FC236}">
                      <a16:creationId xmlns:a16="http://schemas.microsoft.com/office/drawing/2014/main" id="{4952BD34-57AC-0F24-BB26-EDBCC1809A03}"/>
                    </a:ext>
                  </a:extLst>
                </p:cNvPr>
                <p:cNvSpPr/>
                <p:nvPr/>
              </p:nvSpPr>
              <p:spPr>
                <a:xfrm>
                  <a:off x="9260453" y="2619539"/>
                  <a:ext cx="130800" cy="147314"/>
                </a:xfrm>
                <a:custGeom>
                  <a:avLst/>
                  <a:gdLst>
                    <a:gd name="connsiteX0" fmla="*/ 127213 w 130800"/>
                    <a:gd name="connsiteY0" fmla="*/ 52920 h 147314"/>
                    <a:gd name="connsiteX1" fmla="*/ 75661 w 130800"/>
                    <a:gd name="connsiteY1" fmla="*/ 3140 h 147314"/>
                    <a:gd name="connsiteX2" fmla="*/ 73315 w 130800"/>
                    <a:gd name="connsiteY2" fmla="*/ 8 h 147314"/>
                    <a:gd name="connsiteX3" fmla="*/ 6504 w 130800"/>
                    <a:gd name="connsiteY3" fmla="*/ 45612 h 147314"/>
                    <a:gd name="connsiteX4" fmla="*/ 20861 w 130800"/>
                    <a:gd name="connsiteY4" fmla="*/ 132902 h 147314"/>
                    <a:gd name="connsiteX5" fmla="*/ 104047 w 130800"/>
                    <a:gd name="connsiteY5" fmla="*/ 132230 h 147314"/>
                    <a:gd name="connsiteX6" fmla="*/ 127213 w 130800"/>
                    <a:gd name="connsiteY6" fmla="*/ 52920 h 147314"/>
                    <a:gd name="connsiteX7" fmla="*/ 68153 w 130800"/>
                    <a:gd name="connsiteY7" fmla="*/ 131858 h 147314"/>
                    <a:gd name="connsiteX8" fmla="*/ 26281 w 130800"/>
                    <a:gd name="connsiteY8" fmla="*/ 114383 h 147314"/>
                    <a:gd name="connsiteX9" fmla="*/ 17401 w 130800"/>
                    <a:gd name="connsiteY9" fmla="*/ 70209 h 147314"/>
                    <a:gd name="connsiteX10" fmla="*/ 54782 w 130800"/>
                    <a:gd name="connsiteY10" fmla="*/ 12092 h 147314"/>
                    <a:gd name="connsiteX11" fmla="*/ 55311 w 130800"/>
                    <a:gd name="connsiteY11" fmla="*/ 12407 h 147314"/>
                    <a:gd name="connsiteX12" fmla="*/ 94995 w 130800"/>
                    <a:gd name="connsiteY12" fmla="*/ 24105 h 147314"/>
                    <a:gd name="connsiteX13" fmla="*/ 118076 w 130800"/>
                    <a:gd name="connsiteY13" fmla="*/ 65533 h 147314"/>
                    <a:gd name="connsiteX14" fmla="*/ 68153 w 130800"/>
                    <a:gd name="connsiteY14" fmla="*/ 131858 h 147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0800" h="147314">
                      <a:moveTo>
                        <a:pt x="127213" y="52920"/>
                      </a:moveTo>
                      <a:cubicBezTo>
                        <a:pt x="120321" y="31655"/>
                        <a:pt x="99371" y="8345"/>
                        <a:pt x="75661" y="3140"/>
                      </a:cubicBezTo>
                      <a:cubicBezTo>
                        <a:pt x="75861" y="1710"/>
                        <a:pt x="75046" y="37"/>
                        <a:pt x="73315" y="8"/>
                      </a:cubicBezTo>
                      <a:cubicBezTo>
                        <a:pt x="43327" y="-449"/>
                        <a:pt x="17873" y="18013"/>
                        <a:pt x="6504" y="45612"/>
                      </a:cubicBezTo>
                      <a:cubicBezTo>
                        <a:pt x="-4708" y="72826"/>
                        <a:pt x="-2348" y="112195"/>
                        <a:pt x="20861" y="132902"/>
                      </a:cubicBezTo>
                      <a:cubicBezTo>
                        <a:pt x="44214" y="153738"/>
                        <a:pt x="80423" y="150634"/>
                        <a:pt x="104047" y="132230"/>
                      </a:cubicBezTo>
                      <a:cubicBezTo>
                        <a:pt x="127700" y="113811"/>
                        <a:pt x="136394" y="81263"/>
                        <a:pt x="127213" y="52920"/>
                      </a:cubicBezTo>
                      <a:close/>
                      <a:moveTo>
                        <a:pt x="68153" y="131858"/>
                      </a:moveTo>
                      <a:cubicBezTo>
                        <a:pt x="52151" y="133932"/>
                        <a:pt x="35119" y="128583"/>
                        <a:pt x="26281" y="114383"/>
                      </a:cubicBezTo>
                      <a:cubicBezTo>
                        <a:pt x="18373" y="101656"/>
                        <a:pt x="15999" y="84896"/>
                        <a:pt x="17401" y="70209"/>
                      </a:cubicBezTo>
                      <a:cubicBezTo>
                        <a:pt x="19732" y="45741"/>
                        <a:pt x="33703" y="23561"/>
                        <a:pt x="54782" y="12092"/>
                      </a:cubicBezTo>
                      <a:cubicBezTo>
                        <a:pt x="54997" y="12149"/>
                        <a:pt x="55068" y="12378"/>
                        <a:pt x="55311" y="12407"/>
                      </a:cubicBezTo>
                      <a:cubicBezTo>
                        <a:pt x="69869" y="14509"/>
                        <a:pt x="82482" y="15181"/>
                        <a:pt x="94995" y="24105"/>
                      </a:cubicBezTo>
                      <a:cubicBezTo>
                        <a:pt x="108809" y="33957"/>
                        <a:pt x="116603" y="48744"/>
                        <a:pt x="118076" y="65533"/>
                      </a:cubicBezTo>
                      <a:cubicBezTo>
                        <a:pt x="120836" y="96693"/>
                        <a:pt x="100157" y="127711"/>
                        <a:pt x="68153" y="131858"/>
                      </a:cubicBezTo>
                      <a:close/>
                    </a:path>
                  </a:pathLst>
                </a:custGeom>
                <a:solidFill>
                  <a:srgbClr val="000000"/>
                </a:solidFill>
                <a:ln w="14262" cap="flat">
                  <a:noFill/>
                  <a:prstDash val="solid"/>
                  <a:miter/>
                </a:ln>
              </p:spPr>
              <p:txBody>
                <a:bodyPr rtlCol="0" anchor="ctr"/>
                <a:lstStyle/>
                <a:p>
                  <a:endParaRPr lang="zh-TW" altLang="en-US"/>
                </a:p>
              </p:txBody>
            </p:sp>
            <p:sp>
              <p:nvSpPr>
                <p:cNvPr id="45" name="手繪多邊形: 圖案 44">
                  <a:extLst>
                    <a:ext uri="{FF2B5EF4-FFF2-40B4-BE49-F238E27FC236}">
                      <a16:creationId xmlns:a16="http://schemas.microsoft.com/office/drawing/2014/main" id="{F2AE6F22-7565-9E4C-985F-3F5F2D2FEB47}"/>
                    </a:ext>
                  </a:extLst>
                </p:cNvPr>
                <p:cNvSpPr/>
                <p:nvPr/>
              </p:nvSpPr>
              <p:spPr>
                <a:xfrm>
                  <a:off x="9315546" y="2685550"/>
                  <a:ext cx="37012" cy="38358"/>
                </a:xfrm>
                <a:custGeom>
                  <a:avLst/>
                  <a:gdLst>
                    <a:gd name="connsiteX0" fmla="*/ 6138 w 37012"/>
                    <a:gd name="connsiteY0" fmla="*/ 5341 h 38358"/>
                    <a:gd name="connsiteX1" fmla="*/ 1633 w 37012"/>
                    <a:gd name="connsiteY1" fmla="*/ 27064 h 38358"/>
                    <a:gd name="connsiteX2" fmla="*/ 21339 w 37012"/>
                    <a:gd name="connsiteY2" fmla="*/ 38061 h 38358"/>
                    <a:gd name="connsiteX3" fmla="*/ 36970 w 37012"/>
                    <a:gd name="connsiteY3" fmla="*/ 20443 h 38358"/>
                    <a:gd name="connsiteX4" fmla="*/ 36769 w 37012"/>
                    <a:gd name="connsiteY4" fmla="*/ 17797 h 38358"/>
                    <a:gd name="connsiteX5" fmla="*/ 26058 w 37012"/>
                    <a:gd name="connsiteY5" fmla="*/ 2038 h 38358"/>
                    <a:gd name="connsiteX6" fmla="*/ 6138 w 37012"/>
                    <a:gd name="connsiteY6" fmla="*/ 5341 h 38358"/>
                    <a:gd name="connsiteX7" fmla="*/ 6138 w 37012"/>
                    <a:gd name="connsiteY7" fmla="*/ 5341 h 383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12" h="38358">
                      <a:moveTo>
                        <a:pt x="6138" y="5341"/>
                      </a:moveTo>
                      <a:cubicBezTo>
                        <a:pt x="961" y="10776"/>
                        <a:pt x="-2056" y="20014"/>
                        <a:pt x="1633" y="27064"/>
                      </a:cubicBezTo>
                      <a:cubicBezTo>
                        <a:pt x="5780" y="36516"/>
                        <a:pt x="13917" y="39362"/>
                        <a:pt x="21339" y="38061"/>
                      </a:cubicBezTo>
                      <a:cubicBezTo>
                        <a:pt x="29977" y="36531"/>
                        <a:pt x="37656" y="29380"/>
                        <a:pt x="36970" y="20443"/>
                      </a:cubicBezTo>
                      <a:cubicBezTo>
                        <a:pt x="36955" y="20300"/>
                        <a:pt x="37027" y="22187"/>
                        <a:pt x="36769" y="17797"/>
                      </a:cubicBezTo>
                      <a:cubicBezTo>
                        <a:pt x="36383" y="11233"/>
                        <a:pt x="31936" y="5098"/>
                        <a:pt x="26058" y="2038"/>
                      </a:cubicBezTo>
                      <a:cubicBezTo>
                        <a:pt x="19981" y="-1137"/>
                        <a:pt x="12359" y="-1008"/>
                        <a:pt x="6138" y="5341"/>
                      </a:cubicBezTo>
                      <a:lnTo>
                        <a:pt x="6138" y="5341"/>
                      </a:lnTo>
                      <a:close/>
                    </a:path>
                  </a:pathLst>
                </a:custGeom>
                <a:solidFill>
                  <a:srgbClr val="000000"/>
                </a:solidFill>
                <a:ln w="14262" cap="flat">
                  <a:noFill/>
                  <a:prstDash val="solid"/>
                  <a:miter/>
                </a:ln>
              </p:spPr>
              <p:txBody>
                <a:bodyPr rtlCol="0" anchor="ctr"/>
                <a:lstStyle/>
                <a:p>
                  <a:endParaRPr lang="zh-TW" altLang="en-US"/>
                </a:p>
              </p:txBody>
            </p:sp>
            <p:sp>
              <p:nvSpPr>
                <p:cNvPr id="46" name="手繪多邊形: 圖案 45">
                  <a:extLst>
                    <a:ext uri="{FF2B5EF4-FFF2-40B4-BE49-F238E27FC236}">
                      <a16:creationId xmlns:a16="http://schemas.microsoft.com/office/drawing/2014/main" id="{C83D33A0-3931-3F2E-299C-24A7A493514B}"/>
                    </a:ext>
                  </a:extLst>
                </p:cNvPr>
                <p:cNvSpPr/>
                <p:nvPr/>
              </p:nvSpPr>
              <p:spPr>
                <a:xfrm>
                  <a:off x="9185842" y="2903683"/>
                  <a:ext cx="64746" cy="89379"/>
                </a:xfrm>
                <a:custGeom>
                  <a:avLst/>
                  <a:gdLst>
                    <a:gd name="connsiteX0" fmla="*/ 64512 w 64746"/>
                    <a:gd name="connsiteY0" fmla="*/ 10323 h 89379"/>
                    <a:gd name="connsiteX1" fmla="*/ 23899 w 64746"/>
                    <a:gd name="connsiteY1" fmla="*/ 14671 h 89379"/>
                    <a:gd name="connsiteX2" fmla="*/ 646 w 64746"/>
                    <a:gd name="connsiteY2" fmla="*/ 67696 h 89379"/>
                    <a:gd name="connsiteX3" fmla="*/ 38885 w 64746"/>
                    <a:gd name="connsiteY3" fmla="*/ 85214 h 89379"/>
                    <a:gd name="connsiteX4" fmla="*/ 50998 w 64746"/>
                    <a:gd name="connsiteY4" fmla="*/ 56170 h 89379"/>
                    <a:gd name="connsiteX5" fmla="*/ 52657 w 64746"/>
                    <a:gd name="connsiteY5" fmla="*/ 22050 h 89379"/>
                    <a:gd name="connsiteX6" fmla="*/ 50254 w 64746"/>
                    <a:gd name="connsiteY6" fmla="*/ 19361 h 89379"/>
                    <a:gd name="connsiteX7" fmla="*/ 60465 w 64746"/>
                    <a:gd name="connsiteY7" fmla="*/ 17459 h 89379"/>
                    <a:gd name="connsiteX8" fmla="*/ 64512 w 64746"/>
                    <a:gd name="connsiteY8" fmla="*/ 10323 h 89379"/>
                    <a:gd name="connsiteX9" fmla="*/ 26315 w 64746"/>
                    <a:gd name="connsiteY9" fmla="*/ 66624 h 89379"/>
                    <a:gd name="connsiteX10" fmla="*/ 22469 w 64746"/>
                    <a:gd name="connsiteY10" fmla="*/ 56328 h 89379"/>
                    <a:gd name="connsiteX11" fmla="*/ 31249 w 64746"/>
                    <a:gd name="connsiteY11" fmla="*/ 37580 h 89379"/>
                    <a:gd name="connsiteX12" fmla="*/ 29218 w 64746"/>
                    <a:gd name="connsiteY12" fmla="*/ 50150 h 89379"/>
                    <a:gd name="connsiteX13" fmla="*/ 26315 w 64746"/>
                    <a:gd name="connsiteY13" fmla="*/ 66624 h 893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4746" h="89379">
                      <a:moveTo>
                        <a:pt x="64512" y="10323"/>
                      </a:moveTo>
                      <a:cubicBezTo>
                        <a:pt x="58162" y="-10470"/>
                        <a:pt x="32936" y="4989"/>
                        <a:pt x="23899" y="14671"/>
                      </a:cubicBezTo>
                      <a:cubicBezTo>
                        <a:pt x="11400" y="28041"/>
                        <a:pt x="-3272" y="48248"/>
                        <a:pt x="646" y="67696"/>
                      </a:cubicBezTo>
                      <a:cubicBezTo>
                        <a:pt x="3935" y="84070"/>
                        <a:pt x="24142" y="96083"/>
                        <a:pt x="38885" y="85214"/>
                      </a:cubicBezTo>
                      <a:cubicBezTo>
                        <a:pt x="48081" y="78436"/>
                        <a:pt x="49082" y="66567"/>
                        <a:pt x="50998" y="56170"/>
                      </a:cubicBezTo>
                      <a:cubicBezTo>
                        <a:pt x="53086" y="44873"/>
                        <a:pt x="57876" y="32789"/>
                        <a:pt x="52657" y="22050"/>
                      </a:cubicBezTo>
                      <a:cubicBezTo>
                        <a:pt x="52085" y="20863"/>
                        <a:pt x="51212" y="20033"/>
                        <a:pt x="50254" y="19361"/>
                      </a:cubicBezTo>
                      <a:cubicBezTo>
                        <a:pt x="53615" y="18603"/>
                        <a:pt x="57204" y="18532"/>
                        <a:pt x="60465" y="17459"/>
                      </a:cubicBezTo>
                      <a:cubicBezTo>
                        <a:pt x="63368" y="16515"/>
                        <a:pt x="65470" y="13455"/>
                        <a:pt x="64512" y="10323"/>
                      </a:cubicBezTo>
                      <a:close/>
                      <a:moveTo>
                        <a:pt x="26315" y="66624"/>
                      </a:moveTo>
                      <a:cubicBezTo>
                        <a:pt x="21968" y="69112"/>
                        <a:pt x="22354" y="56928"/>
                        <a:pt x="22469" y="56328"/>
                      </a:cubicBezTo>
                      <a:cubicBezTo>
                        <a:pt x="23741" y="49878"/>
                        <a:pt x="27273" y="43400"/>
                        <a:pt x="31249" y="37580"/>
                      </a:cubicBezTo>
                      <a:cubicBezTo>
                        <a:pt x="30505" y="41856"/>
                        <a:pt x="29962" y="46189"/>
                        <a:pt x="29218" y="50150"/>
                      </a:cubicBezTo>
                      <a:cubicBezTo>
                        <a:pt x="28961" y="51408"/>
                        <a:pt x="27602" y="65895"/>
                        <a:pt x="26315" y="66624"/>
                      </a:cubicBezTo>
                      <a:close/>
                    </a:path>
                  </a:pathLst>
                </a:custGeom>
                <a:solidFill>
                  <a:srgbClr val="000000"/>
                </a:solidFill>
                <a:ln w="14262" cap="flat">
                  <a:noFill/>
                  <a:prstDash val="solid"/>
                  <a:miter/>
                </a:ln>
              </p:spPr>
              <p:txBody>
                <a:bodyPr rtlCol="0" anchor="ctr"/>
                <a:lstStyle/>
                <a:p>
                  <a:endParaRPr lang="zh-TW" altLang="en-US"/>
                </a:p>
              </p:txBody>
            </p:sp>
          </p:grpSp>
        </p:grpSp>
      </p:grpSp>
    </p:spTree>
    <p:extLst>
      <p:ext uri="{BB962C8B-B14F-4D97-AF65-F5344CB8AC3E}">
        <p14:creationId xmlns:p14="http://schemas.microsoft.com/office/powerpoint/2010/main" val="18125709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9871CE45-BF4A-FAEE-7AB7-A498AE4CDC79}"/>
              </a:ext>
            </a:extLst>
          </p:cNvPr>
          <p:cNvSpPr txBox="1">
            <a:spLocks/>
          </p:cNvSpPr>
          <p:nvPr/>
        </p:nvSpPr>
        <p:spPr>
          <a:xfrm>
            <a:off x="1090515" y="1296717"/>
            <a:ext cx="6937917" cy="396460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3600" kern="1200" cap="all" baseline="0">
                <a:solidFill>
                  <a:schemeClr val="tx1"/>
                </a:solidFill>
                <a:latin typeface="+mj-lt"/>
                <a:ea typeface="+mj-ea"/>
                <a:cs typeface="+mj-cs"/>
              </a:defRPr>
            </a:lvl1pPr>
          </a:lstStyle>
          <a:p>
            <a:pPr lvl="0" defTabSz="457200">
              <a:lnSpc>
                <a:spcPct val="100000"/>
              </a:lnSpc>
              <a:spcBef>
                <a:spcPts val="0"/>
              </a:spcBef>
              <a:defRPr/>
            </a:pPr>
            <a:r>
              <a:rPr kumimoji="0" lang="zh-TW" altLang="en-US" sz="4400" b="1" i="0" u="sng" strike="noStrike" kern="1200" cap="none" spc="0" normalizeH="0" baseline="0" noProof="0" dirty="0">
                <a:ln>
                  <a:noFill/>
                </a:ln>
                <a:solidFill>
                  <a:srgbClr val="002060"/>
                </a:solidFill>
                <a:effectLst/>
                <a:uLnTx/>
                <a:uFillTx/>
                <a:latin typeface="文鼎標楷注音"/>
                <a:ea typeface="文鼎標楷注音"/>
                <a:cs typeface="+mn-cs"/>
              </a:rPr>
              <a:t>小美</a:t>
            </a:r>
            <a:r>
              <a:rPr kumimoji="0" lang="zh-TW" altLang="en-US" sz="4400" b="1" i="0" u="none" strike="noStrike" kern="1200" cap="none" spc="0" normalizeH="0" baseline="0" noProof="0" dirty="0">
                <a:ln>
                  <a:noFill/>
                </a:ln>
                <a:solidFill>
                  <a:srgbClr val="002060"/>
                </a:solidFill>
                <a:effectLst/>
                <a:uLnTx/>
                <a:uFillTx/>
                <a:latin typeface="文鼎標楷注音"/>
                <a:ea typeface="文鼎標楷注音"/>
                <a:cs typeface="+mn-cs"/>
              </a:rPr>
              <a:t>、</a:t>
            </a:r>
            <a:r>
              <a:rPr lang="zh-TW" altLang="en-US" sz="4400" b="1" u="sng" cap="none" dirty="0">
                <a:solidFill>
                  <a:srgbClr val="002060"/>
                </a:solidFill>
                <a:cs typeface="+mn-cs"/>
              </a:rPr>
              <a:t>小華</a:t>
            </a:r>
            <a:r>
              <a:rPr kumimoji="0" lang="zh-TW" altLang="en-US" sz="4400" b="1" i="0" u="none" strike="noStrike" kern="1200" cap="none" spc="0" normalizeH="0" baseline="0" noProof="0" dirty="0">
                <a:ln>
                  <a:noFill/>
                </a:ln>
                <a:solidFill>
                  <a:srgbClr val="002060"/>
                </a:solidFill>
                <a:effectLst/>
                <a:uLnTx/>
                <a:uFillTx/>
                <a:latin typeface="文鼎標楷注音"/>
                <a:ea typeface="文鼎標楷注音"/>
                <a:cs typeface="+mn-cs"/>
              </a:rPr>
              <a:t>、</a:t>
            </a:r>
            <a:r>
              <a:rPr lang="zh-TW" altLang="en-US" sz="4400" b="1" u="sng" cap="none" dirty="0">
                <a:solidFill>
                  <a:srgbClr val="002060"/>
                </a:solidFill>
                <a:cs typeface="+mn-cs"/>
              </a:rPr>
              <a:t>小英</a:t>
            </a:r>
            <a:r>
              <a:rPr kumimoji="0" lang="zh-TW" altLang="en-US" sz="4400" b="1" i="0" u="none" strike="noStrike" kern="1200" cap="none" spc="0" normalizeH="0" baseline="0" noProof="0" dirty="0">
                <a:ln>
                  <a:noFill/>
                </a:ln>
                <a:solidFill>
                  <a:srgbClr val="002060"/>
                </a:solidFill>
                <a:effectLst/>
                <a:uLnTx/>
                <a:uFillTx/>
                <a:latin typeface="文鼎標楷注音"/>
                <a:ea typeface="文鼎標楷注音"/>
                <a:cs typeface="+mn-cs"/>
              </a:rPr>
              <a:t>如果有保管好他們的</a:t>
            </a:r>
            <a:r>
              <a:rPr kumimoji="0" lang="zh-TW" altLang="en-US" sz="4400" b="1" i="0" u="none" strike="noStrike" kern="1200" cap="none" spc="0" normalizeH="0" baseline="0" noProof="0" dirty="0">
                <a:ln>
                  <a:noFill/>
                </a:ln>
                <a:solidFill>
                  <a:srgbClr val="82FFFF">
                    <a:lumMod val="50000"/>
                  </a:srgbClr>
                </a:solidFill>
                <a:effectLst/>
                <a:uLnTx/>
                <a:uFillTx/>
                <a:latin typeface="文鼎標楷注音破音一" panose="020B0602010101010101" pitchFamily="34" charset="-120"/>
                <a:ea typeface="文鼎標楷注音破音一" panose="020B0602010101010101" pitchFamily="34" charset="-120"/>
                <a:cs typeface="+mn-cs"/>
              </a:rPr>
              <a:t>個</a:t>
            </a:r>
            <a:r>
              <a:rPr kumimoji="0" lang="zh-TW" altLang="en-US" sz="4400" b="1" i="0" u="none" strike="noStrike" kern="1200" cap="none" spc="0" normalizeH="0" baseline="0" noProof="0" dirty="0">
                <a:ln>
                  <a:noFill/>
                </a:ln>
                <a:solidFill>
                  <a:srgbClr val="82FFFF">
                    <a:lumMod val="50000"/>
                  </a:srgbClr>
                </a:solidFill>
                <a:effectLst/>
                <a:uLnTx/>
                <a:uFillTx/>
                <a:latin typeface="文鼎標楷注音"/>
                <a:ea typeface="文鼎標楷注音"/>
                <a:cs typeface="+mn-cs"/>
              </a:rPr>
              <a:t>人資料</a:t>
            </a:r>
            <a:r>
              <a:rPr kumimoji="0" lang="zh-TW" altLang="en-US" sz="4400" b="1" i="0" u="none" strike="noStrike" kern="1200" cap="none" spc="0" normalizeH="0" baseline="0" noProof="0" dirty="0">
                <a:ln>
                  <a:noFill/>
                </a:ln>
                <a:solidFill>
                  <a:srgbClr val="002060"/>
                </a:solidFill>
                <a:effectLst/>
                <a:uLnTx/>
                <a:uFillTx/>
                <a:latin typeface="文鼎標楷注音"/>
                <a:ea typeface="文鼎標楷注音"/>
                <a:cs typeface="+mn-cs"/>
              </a:rPr>
              <a:t>，就可以避免這些</a:t>
            </a:r>
            <a:r>
              <a:rPr kumimoji="0" lang="zh-TW" altLang="en-US" sz="4400" b="1" i="0" u="none" strike="noStrike" kern="1200" cap="none" spc="0" normalizeH="0" baseline="0" noProof="0" dirty="0">
                <a:ln>
                  <a:noFill/>
                </a:ln>
                <a:solidFill>
                  <a:schemeClr val="tx2">
                    <a:lumMod val="50000"/>
                  </a:schemeClr>
                </a:solidFill>
                <a:effectLst/>
                <a:uLnTx/>
                <a:uFillTx/>
                <a:latin typeface="文鼎標楷注音"/>
                <a:ea typeface="文鼎標楷注音"/>
                <a:cs typeface="+mn-cs"/>
              </a:rPr>
              <a:t>危險</a:t>
            </a:r>
            <a:r>
              <a:rPr kumimoji="0" lang="zh-TW" altLang="en-US" sz="4400" b="1" i="0" u="none" strike="noStrike" kern="1200" cap="none" spc="0" normalizeH="0" baseline="0" noProof="0" dirty="0">
                <a:ln>
                  <a:noFill/>
                </a:ln>
                <a:solidFill>
                  <a:srgbClr val="002060"/>
                </a:solidFill>
                <a:effectLst/>
                <a:uLnTx/>
                <a:uFillTx/>
                <a:latin typeface="文鼎標楷注音"/>
                <a:ea typeface="文鼎標楷注音"/>
                <a:cs typeface="+mn-cs"/>
              </a:rPr>
              <a:t>。</a:t>
            </a:r>
            <a:endParaRPr lang="zh-TW" altLang="en-US" sz="4400" b="1" dirty="0">
              <a:solidFill>
                <a:srgbClr val="002060"/>
              </a:solidFill>
              <a:latin typeface="文鼎標楷注音破音一" panose="020B0602010101010101" pitchFamily="34" charset="-120"/>
              <a:ea typeface="文鼎標楷注音破音一" panose="020B0602010101010101" pitchFamily="34" charset="-120"/>
            </a:endParaRPr>
          </a:p>
        </p:txBody>
      </p:sp>
      <p:pic>
        <p:nvPicPr>
          <p:cNvPr id="4" name="圖片 3">
            <a:extLst>
              <a:ext uri="{FF2B5EF4-FFF2-40B4-BE49-F238E27FC236}">
                <a16:creationId xmlns:a16="http://schemas.microsoft.com/office/drawing/2014/main" id="{AF45752D-A2C3-7EA7-9BAC-169010938F8A}"/>
              </a:ext>
            </a:extLst>
          </p:cNvPr>
          <p:cNvPicPr>
            <a:picLocks noChangeAspect="1"/>
          </p:cNvPicPr>
          <p:nvPr/>
        </p:nvPicPr>
        <p:blipFill>
          <a:blip r:embed="rId3"/>
          <a:stretch>
            <a:fillRect/>
          </a:stretch>
        </p:blipFill>
        <p:spPr>
          <a:xfrm>
            <a:off x="8203926" y="1741186"/>
            <a:ext cx="3027770" cy="3027770"/>
          </a:xfrm>
          <a:prstGeom prst="rect">
            <a:avLst/>
          </a:prstGeom>
        </p:spPr>
      </p:pic>
    </p:spTree>
    <p:extLst>
      <p:ext uri="{BB962C8B-B14F-4D97-AF65-F5344CB8AC3E}">
        <p14:creationId xmlns:p14="http://schemas.microsoft.com/office/powerpoint/2010/main" val="275886553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ctrTitle"/>
          </p:nvPr>
        </p:nvSpPr>
        <p:spPr>
          <a:xfrm>
            <a:off x="950432" y="322461"/>
            <a:ext cx="10352168" cy="928823"/>
          </a:xfrm>
        </p:spPr>
        <p:txBody>
          <a:bodyPr>
            <a:normAutofit/>
          </a:bodyPr>
          <a:lstStyle/>
          <a:p>
            <a:pPr lvl="0">
              <a:lnSpc>
                <a:spcPct val="100000"/>
              </a:lnSpc>
              <a:spcBef>
                <a:spcPts val="0"/>
              </a:spcBef>
            </a:pPr>
            <a:r>
              <a:rPr lang="zh-TW" altLang="en-US" b="1" cap="none" dirty="0">
                <a:solidFill>
                  <a:srgbClr val="002060"/>
                </a:solidFill>
                <a:latin typeface="文鼎標楷注音破音三" panose="020B0602010101010101" pitchFamily="34" charset="-120"/>
                <a:ea typeface="文鼎標楷注音破音三" panose="020B0602010101010101" pitchFamily="34" charset="-120"/>
                <a:cs typeface="+mn-cs"/>
              </a:rPr>
              <a:t>什</a:t>
            </a:r>
            <a:r>
              <a:rPr lang="zh-TW" altLang="en-US" b="1" cap="none" dirty="0">
                <a:solidFill>
                  <a:srgbClr val="002060"/>
                </a:solidFill>
                <a:latin typeface="文鼎標楷注音破音一" panose="020B0602010101010101" pitchFamily="34" charset="-120"/>
                <a:ea typeface="文鼎標楷注音破音一" panose="020B0602010101010101" pitchFamily="34" charset="-120"/>
                <a:cs typeface="+mn-cs"/>
              </a:rPr>
              <a:t>麼</a:t>
            </a:r>
            <a:r>
              <a:rPr lang="zh-TW" altLang="en-US" b="1" cap="none" dirty="0">
                <a:solidFill>
                  <a:srgbClr val="002060"/>
                </a:solidFill>
                <a:latin typeface="微軟正黑體" panose="020B0604030504040204" pitchFamily="34" charset="-120"/>
                <a:ea typeface="文鼎標楷注音"/>
                <a:cs typeface="+mn-cs"/>
              </a:rPr>
              <a:t>是</a:t>
            </a:r>
            <a:r>
              <a:rPr lang="zh-TW" altLang="en-US" b="1" cap="none" dirty="0">
                <a:solidFill>
                  <a:srgbClr val="C00000"/>
                </a:solidFill>
                <a:latin typeface="微軟正黑體" panose="020B0604030504040204" pitchFamily="34" charset="-120"/>
                <a:ea typeface="文鼎標楷注音"/>
                <a:cs typeface="+mn-cs"/>
              </a:rPr>
              <a:t>資訊隱私權</a:t>
            </a:r>
            <a:r>
              <a:rPr lang="zh-TW" altLang="en-US" b="1" cap="none" dirty="0">
                <a:solidFill>
                  <a:srgbClr val="002060"/>
                </a:solidFill>
                <a:latin typeface="文鼎標楷注音破音一" panose="020B0602010101010101" pitchFamily="34" charset="-120"/>
                <a:ea typeface="文鼎標楷注音破音一" panose="020B0602010101010101" pitchFamily="34" charset="-120"/>
                <a:cs typeface="+mn-cs"/>
              </a:rPr>
              <a:t>呢</a:t>
            </a:r>
            <a:r>
              <a:rPr lang="zh-TW" altLang="en-US" b="1" cap="none" dirty="0">
                <a:solidFill>
                  <a:srgbClr val="002060"/>
                </a:solidFill>
                <a:latin typeface="微軟正黑體" panose="020B0604030504040204" pitchFamily="34" charset="-120"/>
                <a:ea typeface="文鼎標楷注音"/>
                <a:cs typeface="+mn-cs"/>
              </a:rPr>
              <a:t>？</a:t>
            </a:r>
          </a:p>
        </p:txBody>
      </p:sp>
      <p:sp>
        <p:nvSpPr>
          <p:cNvPr id="3" name="副標題 2"/>
          <p:cNvSpPr>
            <a:spLocks noGrp="1"/>
          </p:cNvSpPr>
          <p:nvPr>
            <p:ph type="subTitle" idx="1"/>
          </p:nvPr>
        </p:nvSpPr>
        <p:spPr>
          <a:xfrm>
            <a:off x="950432" y="1707446"/>
            <a:ext cx="5145568" cy="4335979"/>
          </a:xfrm>
        </p:spPr>
        <p:txBody>
          <a:bodyPr>
            <a:noAutofit/>
          </a:bodyPr>
          <a:lstStyle/>
          <a:p>
            <a:pPr lvl="0" algn="just">
              <a:lnSpc>
                <a:spcPct val="150000"/>
              </a:lnSpc>
              <a:spcBef>
                <a:spcPts val="0"/>
              </a:spcBef>
              <a:buClrTx/>
              <a:buSzTx/>
            </a:pPr>
            <a:r>
              <a:rPr lang="zh-TW" altLang="en-US" sz="3200" u="sng" dirty="0">
                <a:solidFill>
                  <a:schemeClr val="bg2">
                    <a:lumMod val="10000"/>
                  </a:schemeClr>
                </a:solidFill>
                <a:latin typeface="微軟正黑體" panose="020B0604030504040204" pitchFamily="34" charset="-120"/>
              </a:rPr>
              <a:t>小美</a:t>
            </a:r>
            <a:r>
              <a:rPr lang="zh-TW" altLang="en-US" sz="3200" dirty="0">
                <a:solidFill>
                  <a:schemeClr val="bg2">
                    <a:lumMod val="10000"/>
                  </a:schemeClr>
                </a:solidFill>
                <a:latin typeface="微軟正黑體" panose="020B0604030504040204" pitchFamily="34" charset="-120"/>
              </a:rPr>
              <a:t>、</a:t>
            </a:r>
            <a:r>
              <a:rPr lang="zh-TW" altLang="en-US" sz="3200" u="sng" dirty="0">
                <a:solidFill>
                  <a:schemeClr val="bg2">
                    <a:lumMod val="10000"/>
                  </a:schemeClr>
                </a:solidFill>
                <a:latin typeface="微軟正黑體" panose="020B0604030504040204" pitchFamily="34" charset="-120"/>
              </a:rPr>
              <a:t>小華</a:t>
            </a:r>
            <a:r>
              <a:rPr lang="zh-TW" altLang="en-US" sz="3200" dirty="0">
                <a:solidFill>
                  <a:schemeClr val="bg2">
                    <a:lumMod val="10000"/>
                  </a:schemeClr>
                </a:solidFill>
                <a:latin typeface="微軟正黑體" panose="020B0604030504040204" pitchFamily="34" charset="-120"/>
              </a:rPr>
              <a:t>、</a:t>
            </a:r>
            <a:r>
              <a:rPr lang="zh-TW" altLang="en-US" sz="3200" u="sng" dirty="0">
                <a:solidFill>
                  <a:schemeClr val="bg2">
                    <a:lumMod val="10000"/>
                  </a:schemeClr>
                </a:solidFill>
                <a:latin typeface="微軟正黑體" panose="020B0604030504040204" pitchFamily="34" charset="-120"/>
              </a:rPr>
              <a:t>小英</a:t>
            </a:r>
            <a:r>
              <a:rPr lang="zh-TW" altLang="en-US" sz="3200" dirty="0">
                <a:solidFill>
                  <a:schemeClr val="bg2">
                    <a:lumMod val="10000"/>
                  </a:schemeClr>
                </a:solidFill>
                <a:latin typeface="微軟正黑體" panose="020B0604030504040204" pitchFamily="34" charset="-120"/>
              </a:rPr>
              <a:t>有</a:t>
            </a:r>
            <a:r>
              <a:rPr lang="zh-TW" altLang="en-US" sz="3200" dirty="0">
                <a:solidFill>
                  <a:schemeClr val="tx2">
                    <a:lumMod val="50000"/>
                  </a:schemeClr>
                </a:solidFill>
                <a:latin typeface="微軟正黑體" panose="020B0604030504040204" pitchFamily="34" charset="-120"/>
              </a:rPr>
              <a:t>權利</a:t>
            </a:r>
            <a:r>
              <a:rPr lang="zh-TW" altLang="en-US" sz="3200" dirty="0">
                <a:solidFill>
                  <a:schemeClr val="bg2">
                    <a:lumMod val="10000"/>
                  </a:schemeClr>
                </a:solidFill>
                <a:latin typeface="文鼎標楷注音破音一" panose="020B0602010101010101" pitchFamily="34" charset="-120"/>
                <a:ea typeface="文鼎標楷注音破音一" panose="020B0602010101010101" pitchFamily="34" charset="-120"/>
              </a:rPr>
              <a:t>不</a:t>
            </a:r>
            <a:r>
              <a:rPr lang="zh-TW" altLang="en-US" sz="3200" dirty="0">
                <a:solidFill>
                  <a:schemeClr val="bg2">
                    <a:lumMod val="10000"/>
                  </a:schemeClr>
                </a:solidFill>
                <a:latin typeface="微軟正黑體" panose="020B0604030504040204" pitchFamily="34" charset="-120"/>
              </a:rPr>
              <a:t>公開他們的</a:t>
            </a:r>
            <a:r>
              <a:rPr lang="zh-TW" altLang="en-US" sz="3200" b="1" cap="none" dirty="0">
                <a:solidFill>
                  <a:schemeClr val="tx2">
                    <a:lumMod val="50000"/>
                  </a:schemeClr>
                </a:solidFill>
                <a:latin typeface="文鼎標楷注音破音一" panose="020B0602010101010101" pitchFamily="34" charset="-120"/>
                <a:ea typeface="文鼎標楷注音破音一" panose="020B0602010101010101" pitchFamily="34" charset="-120"/>
              </a:rPr>
              <a:t>個</a:t>
            </a:r>
            <a:r>
              <a:rPr lang="zh-TW" altLang="en-US" sz="3200" b="1" cap="none" dirty="0">
                <a:solidFill>
                  <a:schemeClr val="tx2">
                    <a:lumMod val="50000"/>
                  </a:schemeClr>
                </a:solidFill>
                <a:latin typeface="+mn-ea"/>
                <a:ea typeface="+mn-ea"/>
                <a:cs typeface="+mn-cs"/>
              </a:rPr>
              <a:t>人資料</a:t>
            </a:r>
            <a:r>
              <a:rPr lang="zh-TW" altLang="en-US" sz="3200" dirty="0">
                <a:solidFill>
                  <a:schemeClr val="bg2">
                    <a:lumMod val="10000"/>
                  </a:schemeClr>
                </a:solidFill>
                <a:latin typeface="微軟正黑體" panose="020B0604030504040204" pitchFamily="34" charset="-120"/>
              </a:rPr>
              <a:t>，這就是</a:t>
            </a:r>
            <a:r>
              <a:rPr lang="zh-TW" altLang="en-US" sz="3200" dirty="0">
                <a:solidFill>
                  <a:srgbClr val="C00000"/>
                </a:solidFill>
                <a:latin typeface="微軟正黑體" panose="020B0604030504040204" pitchFamily="34" charset="-120"/>
              </a:rPr>
              <a:t>資訊隱私權</a:t>
            </a:r>
            <a:r>
              <a:rPr lang="zh-TW" altLang="en-US" sz="3200" dirty="0">
                <a:solidFill>
                  <a:schemeClr val="bg2">
                    <a:lumMod val="10000"/>
                  </a:schemeClr>
                </a:solidFill>
                <a:latin typeface="微軟正黑體" panose="020B0604030504040204" pitchFamily="34" charset="-120"/>
              </a:rPr>
              <a:t>。</a:t>
            </a:r>
            <a:endParaRPr lang="en-US" altLang="zh-TW" sz="3200" dirty="0">
              <a:solidFill>
                <a:schemeClr val="bg2">
                  <a:lumMod val="10000"/>
                </a:schemeClr>
              </a:solidFill>
              <a:latin typeface="微軟正黑體" panose="020B0604030504040204" pitchFamily="34" charset="-120"/>
            </a:endParaRPr>
          </a:p>
        </p:txBody>
      </p:sp>
      <p:pic>
        <p:nvPicPr>
          <p:cNvPr id="6" name="圖片 5"/>
          <p:cNvPicPr>
            <a:picLocks noChangeAspect="1"/>
          </p:cNvPicPr>
          <p:nvPr/>
        </p:nvPicPr>
        <p:blipFill>
          <a:blip r:embed="rId3"/>
          <a:stretch>
            <a:fillRect/>
          </a:stretch>
        </p:blipFill>
        <p:spPr>
          <a:xfrm>
            <a:off x="7107653" y="1707447"/>
            <a:ext cx="3857637" cy="2717882"/>
          </a:xfrm>
          <a:prstGeom prst="rect">
            <a:avLst/>
          </a:prstGeom>
        </p:spPr>
      </p:pic>
      <p:sp>
        <p:nvSpPr>
          <p:cNvPr id="5" name="文字方塊 4">
            <a:extLst>
              <a:ext uri="{FF2B5EF4-FFF2-40B4-BE49-F238E27FC236}">
                <a16:creationId xmlns:a16="http://schemas.microsoft.com/office/drawing/2014/main" id="{B2D99BFC-1B2E-8343-E9E1-17154AC546D9}"/>
              </a:ext>
            </a:extLst>
          </p:cNvPr>
          <p:cNvSpPr txBox="1"/>
          <p:nvPr/>
        </p:nvSpPr>
        <p:spPr>
          <a:xfrm>
            <a:off x="1856934" y="4881490"/>
            <a:ext cx="7723163" cy="1447191"/>
          </a:xfrm>
          <a:prstGeom prst="rect">
            <a:avLst/>
          </a:prstGeom>
          <a:solidFill>
            <a:srgbClr val="FFFF00"/>
          </a:solidFill>
        </p:spPr>
        <p:txBody>
          <a:bodyPr wrap="square" rtlCol="0">
            <a:spAutoFit/>
          </a:bodyPr>
          <a:lstStyle/>
          <a:p>
            <a:pPr>
              <a:lnSpc>
                <a:spcPct val="150000"/>
              </a:lnSpc>
              <a:spcAft>
                <a:spcPts val="600"/>
              </a:spcAft>
            </a:pPr>
            <a:r>
              <a:rPr lang="zh-TW" altLang="en-US" sz="3200" b="1" dirty="0">
                <a:solidFill>
                  <a:srgbClr val="002060"/>
                </a:solidFill>
              </a:rPr>
              <a:t>為了避免資訊隱私權被傷害，我們可以怎</a:t>
            </a:r>
            <a:r>
              <a:rPr lang="zh-TW" altLang="en-US" sz="3200" b="1" dirty="0">
                <a:solidFill>
                  <a:srgbClr val="002060"/>
                </a:solidFill>
                <a:latin typeface="文鼎標楷注音破音一" panose="020B0602010101010101" pitchFamily="34" charset="-120"/>
                <a:ea typeface="文鼎標楷注音破音一" panose="020B0602010101010101" pitchFamily="34" charset="-120"/>
              </a:rPr>
              <a:t>麼</a:t>
            </a:r>
            <a:r>
              <a:rPr lang="zh-TW" altLang="en-US" sz="3200" b="1" dirty="0">
                <a:solidFill>
                  <a:srgbClr val="002060"/>
                </a:solidFill>
              </a:rPr>
              <a:t>做？先想</a:t>
            </a:r>
            <a:r>
              <a:rPr lang="zh-TW" altLang="en-US" sz="3200" b="1" dirty="0">
                <a:solidFill>
                  <a:srgbClr val="002060"/>
                </a:solidFill>
                <a:latin typeface="文鼎標楷注音破音二" panose="020B0602010101010101" pitchFamily="34" charset="-120"/>
                <a:ea typeface="文鼎標楷注音破音二" panose="020B0602010101010101" pitchFamily="34" charset="-120"/>
              </a:rPr>
              <a:t>一</a:t>
            </a:r>
            <a:r>
              <a:rPr lang="zh-TW" altLang="en-US" sz="3200" b="1" dirty="0">
                <a:solidFill>
                  <a:srgbClr val="002060"/>
                </a:solidFill>
              </a:rPr>
              <a:t>想！</a:t>
            </a:r>
          </a:p>
        </p:txBody>
      </p:sp>
    </p:spTree>
    <p:extLst>
      <p:ext uri="{BB962C8B-B14F-4D97-AF65-F5344CB8AC3E}">
        <p14:creationId xmlns:p14="http://schemas.microsoft.com/office/powerpoint/2010/main" val="2851628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字方塊 4">
            <a:extLst>
              <a:ext uri="{FF2B5EF4-FFF2-40B4-BE49-F238E27FC236}">
                <a16:creationId xmlns:a16="http://schemas.microsoft.com/office/drawing/2014/main" id="{93E90208-952F-11C7-DCC3-519A7A90E641}"/>
              </a:ext>
            </a:extLst>
          </p:cNvPr>
          <p:cNvSpPr txBox="1"/>
          <p:nvPr/>
        </p:nvSpPr>
        <p:spPr>
          <a:xfrm>
            <a:off x="707020" y="968343"/>
            <a:ext cx="9722530" cy="830997"/>
          </a:xfrm>
          <a:prstGeom prst="rect">
            <a:avLst/>
          </a:prstGeom>
          <a:noFill/>
        </p:spPr>
        <p:txBody>
          <a:bodyPr wrap="square">
            <a:spAutoFit/>
          </a:bodyPr>
          <a:lstStyle/>
          <a:p>
            <a:r>
              <a:rPr lang="zh-TW" altLang="en-US" sz="4800" b="1" dirty="0">
                <a:solidFill>
                  <a:srgbClr val="002060"/>
                </a:solidFill>
                <a:latin typeface="文鼎標楷注音" panose="020B0602010101010101" pitchFamily="34" charset="-120"/>
                <a:ea typeface="文鼎標楷注音" panose="020B0602010101010101" pitchFamily="34" charset="-120"/>
                <a:cs typeface="+mj-cs"/>
              </a:rPr>
              <a:t>提供</a:t>
            </a:r>
            <a:r>
              <a:rPr lang="zh-TW" altLang="en-US" sz="4800" b="1" dirty="0">
                <a:solidFill>
                  <a:srgbClr val="002060"/>
                </a:solidFill>
                <a:latin typeface="文鼎標楷注音破音一" panose="020B0602010101010101" pitchFamily="34" charset="-120"/>
                <a:ea typeface="文鼎標楷注音破音一" panose="020B0602010101010101" pitchFamily="34" charset="-120"/>
                <a:cs typeface="+mj-cs"/>
              </a:rPr>
              <a:t>個</a:t>
            </a:r>
            <a:r>
              <a:rPr lang="zh-TW" altLang="en-US" sz="4800" b="1" dirty="0">
                <a:solidFill>
                  <a:srgbClr val="002060"/>
                </a:solidFill>
                <a:latin typeface="文鼎標楷注音" panose="020B0602010101010101" pitchFamily="34" charset="-120"/>
                <a:ea typeface="文鼎標楷注音" panose="020B0602010101010101" pitchFamily="34" charset="-120"/>
                <a:cs typeface="+mj-cs"/>
              </a:rPr>
              <a:t>人資料前</a:t>
            </a:r>
            <a:r>
              <a:rPr kumimoji="0" lang="zh-TW" altLang="en-US" sz="4800" b="1" i="0" u="none" strike="noStrike" kern="1200" cap="none" spc="0" normalizeH="0" baseline="0" noProof="0" dirty="0">
                <a:ln>
                  <a:noFill/>
                </a:ln>
                <a:solidFill>
                  <a:srgbClr val="002060"/>
                </a:solidFill>
                <a:effectLst/>
                <a:uLnTx/>
                <a:uFillTx/>
                <a:latin typeface="文鼎標楷注音" panose="020B0602010101010101" pitchFamily="34" charset="-120"/>
                <a:ea typeface="文鼎標楷注音" panose="020B0602010101010101" pitchFamily="34" charset="-120"/>
                <a:cs typeface="+mj-cs"/>
              </a:rPr>
              <a:t>三提問</a:t>
            </a:r>
            <a:endParaRPr lang="zh-TW" altLang="en-US" sz="4800" dirty="0">
              <a:solidFill>
                <a:srgbClr val="002060"/>
              </a:solidFill>
              <a:latin typeface="文鼎標楷注音" panose="020B0602010101010101" pitchFamily="34" charset="-120"/>
              <a:ea typeface="文鼎標楷注音" panose="020B0602010101010101" pitchFamily="34" charset="-120"/>
            </a:endParaRPr>
          </a:p>
        </p:txBody>
      </p:sp>
      <p:sp>
        <p:nvSpPr>
          <p:cNvPr id="2" name="文字方塊 1">
            <a:extLst>
              <a:ext uri="{FF2B5EF4-FFF2-40B4-BE49-F238E27FC236}">
                <a16:creationId xmlns:a16="http://schemas.microsoft.com/office/drawing/2014/main" id="{C2312DEB-7C98-99A0-1B01-30DDF035B43D}"/>
              </a:ext>
            </a:extLst>
          </p:cNvPr>
          <p:cNvSpPr txBox="1"/>
          <p:nvPr/>
        </p:nvSpPr>
        <p:spPr>
          <a:xfrm>
            <a:off x="1442673" y="5313670"/>
            <a:ext cx="8667099" cy="707886"/>
          </a:xfrm>
          <a:prstGeom prst="rect">
            <a:avLst/>
          </a:prstGeom>
          <a:noFill/>
        </p:spPr>
        <p:txBody>
          <a:bodyPr wrap="square" rtlCol="0">
            <a:spAutoFit/>
          </a:bodyPr>
          <a:lstStyle/>
          <a:p>
            <a:pPr algn="ctr"/>
            <a:r>
              <a:rPr lang="zh-TW" altLang="en-US" sz="4000" b="1" dirty="0">
                <a:solidFill>
                  <a:srgbClr val="002060"/>
                </a:solidFill>
                <a:highlight>
                  <a:srgbClr val="FFFF00"/>
                </a:highlight>
              </a:rPr>
              <a:t>我們來看看底下兩個例子</a:t>
            </a:r>
          </a:p>
        </p:txBody>
      </p:sp>
      <p:sp>
        <p:nvSpPr>
          <p:cNvPr id="3" name="矩形 2"/>
          <p:cNvSpPr/>
          <p:nvPr/>
        </p:nvSpPr>
        <p:spPr>
          <a:xfrm>
            <a:off x="707020" y="2315019"/>
            <a:ext cx="7283430" cy="1924181"/>
          </a:xfrm>
          <a:prstGeom prst="rect">
            <a:avLst/>
          </a:prstGeom>
        </p:spPr>
        <p:txBody>
          <a:bodyPr wrap="square">
            <a:spAutoFit/>
          </a:bodyPr>
          <a:lstStyle/>
          <a:p>
            <a:pPr lvl="0">
              <a:lnSpc>
                <a:spcPct val="150000"/>
              </a:lnSpc>
            </a:pPr>
            <a:r>
              <a:rPr lang="en-US" altLang="zh-TW" sz="2800" b="1" dirty="0">
                <a:solidFill>
                  <a:srgbClr val="C00000"/>
                </a:solidFill>
              </a:rPr>
              <a:t>1.</a:t>
            </a:r>
            <a:r>
              <a:rPr lang="zh-TW" altLang="en-US" sz="2800" b="1" dirty="0">
                <a:solidFill>
                  <a:srgbClr val="C00000"/>
                </a:solidFill>
              </a:rPr>
              <a:t>我的</a:t>
            </a:r>
            <a:r>
              <a:rPr lang="zh-TW" altLang="en-US" sz="2800" b="1" dirty="0">
                <a:solidFill>
                  <a:srgbClr val="C00000"/>
                </a:solidFill>
                <a:latin typeface="文鼎標楷注音破音一" panose="020B0602010101010101" pitchFamily="34" charset="-120"/>
                <a:ea typeface="文鼎標楷注音破音一" panose="020B0602010101010101" pitchFamily="34" charset="-120"/>
              </a:rPr>
              <a:t>個</a:t>
            </a:r>
            <a:r>
              <a:rPr lang="zh-TW" altLang="en-US" sz="2800" b="1" dirty="0">
                <a:solidFill>
                  <a:srgbClr val="C00000"/>
                </a:solidFill>
              </a:rPr>
              <a:t>人資料，是誰在要？</a:t>
            </a:r>
            <a:endParaRPr lang="en-US" altLang="zh-TW" sz="2800" b="1" dirty="0">
              <a:solidFill>
                <a:srgbClr val="C00000"/>
              </a:solidFill>
            </a:endParaRPr>
          </a:p>
          <a:p>
            <a:pPr lvl="0">
              <a:lnSpc>
                <a:spcPct val="150000"/>
              </a:lnSpc>
            </a:pPr>
            <a:r>
              <a:rPr lang="en-US" altLang="zh-TW" sz="2800" b="1" dirty="0">
                <a:solidFill>
                  <a:srgbClr val="C00000"/>
                </a:solidFill>
              </a:rPr>
              <a:t>2.</a:t>
            </a:r>
            <a:r>
              <a:rPr lang="zh-TW" altLang="en-US" sz="2800" b="1" dirty="0">
                <a:solidFill>
                  <a:srgbClr val="C00000"/>
                </a:solidFill>
                <a:latin typeface="+mn-ea"/>
              </a:rPr>
              <a:t>他要這個</a:t>
            </a:r>
            <a:r>
              <a:rPr lang="zh-TW" altLang="en-US" sz="2800" b="1" dirty="0">
                <a:solidFill>
                  <a:srgbClr val="C00000"/>
                </a:solidFill>
              </a:rPr>
              <a:t>資料做</a:t>
            </a:r>
            <a:r>
              <a:rPr lang="zh-TW" altLang="en-US" sz="2800" b="1" cap="none" dirty="0">
                <a:solidFill>
                  <a:srgbClr val="C00000"/>
                </a:solidFill>
                <a:latin typeface="文鼎標楷注音破音三" panose="020B0602010101010101" pitchFamily="34" charset="-120"/>
                <a:ea typeface="文鼎標楷注音破音三" panose="020B0602010101010101" pitchFamily="34" charset="-120"/>
              </a:rPr>
              <a:t>什</a:t>
            </a:r>
            <a:r>
              <a:rPr lang="zh-TW" altLang="en-US" sz="2800" b="1" dirty="0">
                <a:solidFill>
                  <a:srgbClr val="C00000"/>
                </a:solidFill>
                <a:latin typeface="文鼎標楷注音破音一" panose="020B0602010101010101" pitchFamily="34" charset="-120"/>
                <a:ea typeface="文鼎標楷注音破音一" panose="020B0602010101010101" pitchFamily="34" charset="-120"/>
              </a:rPr>
              <a:t>麼</a:t>
            </a:r>
            <a:r>
              <a:rPr lang="zh-TW" altLang="en-US" sz="2800" b="1" dirty="0">
                <a:solidFill>
                  <a:srgbClr val="C00000"/>
                </a:solidFill>
              </a:rPr>
              <a:t>？</a:t>
            </a:r>
            <a:endParaRPr lang="zh-TW" altLang="en-US" sz="2800" b="1" dirty="0">
              <a:solidFill>
                <a:srgbClr val="002060"/>
              </a:solidFill>
              <a:latin typeface="+mn-ea"/>
            </a:endParaRPr>
          </a:p>
          <a:p>
            <a:pPr>
              <a:lnSpc>
                <a:spcPct val="150000"/>
              </a:lnSpc>
            </a:pPr>
            <a:r>
              <a:rPr lang="en-US" altLang="zh-TW" sz="2800" b="1" dirty="0">
                <a:solidFill>
                  <a:srgbClr val="C00000"/>
                </a:solidFill>
              </a:rPr>
              <a:t>3.</a:t>
            </a:r>
            <a:r>
              <a:rPr lang="zh-TW" altLang="en-US" sz="2800" b="1" dirty="0">
                <a:solidFill>
                  <a:srgbClr val="C00000"/>
                </a:solidFill>
                <a:latin typeface="文鼎標楷注音破音一" panose="020B0602010101010101" pitchFamily="34" charset="-120"/>
                <a:ea typeface="文鼎標楷注音破音一" panose="020B0602010101010101" pitchFamily="34" charset="-120"/>
              </a:rPr>
              <a:t>個</a:t>
            </a:r>
            <a:r>
              <a:rPr lang="zh-TW" altLang="en-US" sz="2800" b="1" dirty="0">
                <a:solidFill>
                  <a:srgbClr val="C00000"/>
                </a:solidFill>
              </a:rPr>
              <a:t>人資料</a:t>
            </a:r>
            <a:r>
              <a:rPr lang="zh-TW" altLang="en-US" sz="2800" b="1" dirty="0">
                <a:solidFill>
                  <a:srgbClr val="C00000"/>
                </a:solidFill>
                <a:latin typeface="文鼎標楷注音破音一" panose="020B0602010101010101" pitchFamily="34" charset="-120"/>
                <a:ea typeface="文鼎標楷注音破音一" panose="020B0602010101010101" pitchFamily="34" charset="-120"/>
              </a:rPr>
              <a:t>和</a:t>
            </a:r>
            <a:r>
              <a:rPr lang="zh-TW" altLang="en-US" sz="2800" b="1" dirty="0">
                <a:solidFill>
                  <a:srgbClr val="C00000"/>
                </a:solidFill>
              </a:rPr>
              <a:t>用途，是否有關？</a:t>
            </a:r>
            <a:endParaRPr lang="zh-TW" altLang="en-US" sz="2800" b="1" dirty="0">
              <a:solidFill>
                <a:srgbClr val="002060"/>
              </a:solidFill>
            </a:endParaRPr>
          </a:p>
        </p:txBody>
      </p:sp>
      <p:pic>
        <p:nvPicPr>
          <p:cNvPr id="8" name="圖片 7">
            <a:extLst>
              <a:ext uri="{FF2B5EF4-FFF2-40B4-BE49-F238E27FC236}">
                <a16:creationId xmlns:a16="http://schemas.microsoft.com/office/drawing/2014/main" id="{D74654E6-F8EB-2FA4-910F-99ACBAF8E1CB}"/>
              </a:ext>
            </a:extLst>
          </p:cNvPr>
          <p:cNvPicPr>
            <a:picLocks noChangeAspect="1"/>
          </p:cNvPicPr>
          <p:nvPr/>
        </p:nvPicPr>
        <p:blipFill>
          <a:blip r:embed="rId3" cstate="screen">
            <a:extLst>
              <a:ext uri="{BEBA8EAE-BF5A-486C-A8C5-ECC9F3942E4B}">
                <a14:imgProps xmlns:a14="http://schemas.microsoft.com/office/drawing/2010/main">
                  <a14:imgLayer r:embed="rId4">
                    <a14:imgEffect>
                      <a14:backgroundRemoval t="5991" b="89862" l="3385" r="94308">
                        <a14:foregroundMark x1="3385" y1="52842" x2="16923" y2="56682"/>
                        <a14:foregroundMark x1="22154" y1="67742" x2="20615" y2="67742"/>
                        <a14:foregroundMark x1="84615" y1="9063" x2="92923" y2="25346"/>
                        <a14:foregroundMark x1="84000" y1="35023" x2="84615" y2="35023"/>
                        <a14:foregroundMark x1="60154" y1="66974" x2="55692" y2="64823"/>
                        <a14:foregroundMark x1="60769" y1="58833" x2="63846" y2="57296"/>
                        <a14:foregroundMark x1="59385" y1="57296" x2="65385" y2="52842"/>
                        <a14:foregroundMark x1="55692" y1="70046" x2="55692" y2="66359"/>
                        <a14:foregroundMark x1="86154" y1="5991" x2="94308" y2="17204"/>
                        <a14:foregroundMark x1="61538" y1="14132" x2="63077" y2="12750"/>
                      </a14:backgroundRemoval>
                    </a14:imgEffect>
                  </a14:imgLayer>
                </a14:imgProps>
              </a:ext>
              <a:ext uri="{28A0092B-C50C-407E-A947-70E740481C1C}">
                <a14:useLocalDpi xmlns:a14="http://schemas.microsoft.com/office/drawing/2010/main"/>
              </a:ext>
              <a:ext uri="{837473B0-CC2E-450A-ABE3-18F120FF3D39}">
                <a1611:picAttrSrcUrl xmlns="" xmlns:a1611="http://schemas.microsoft.com/office/drawing/2016/11/main" r:id="rId5"/>
              </a:ext>
            </a:extLst>
          </a:blip>
          <a:stretch>
            <a:fillRect/>
          </a:stretch>
        </p:blipFill>
        <p:spPr>
          <a:xfrm>
            <a:off x="8295944" y="2130392"/>
            <a:ext cx="2758743" cy="2762987"/>
          </a:xfrm>
          <a:prstGeom prst="rect">
            <a:avLst/>
          </a:prstGeom>
        </p:spPr>
      </p:pic>
      <p:sp>
        <p:nvSpPr>
          <p:cNvPr id="4" name="文字方塊 3">
            <a:extLst>
              <a:ext uri="{FF2B5EF4-FFF2-40B4-BE49-F238E27FC236}">
                <a16:creationId xmlns:a16="http://schemas.microsoft.com/office/drawing/2014/main" id="{49EBFEED-05E5-6D37-FDB0-24A2AD7CD043}"/>
              </a:ext>
            </a:extLst>
          </p:cNvPr>
          <p:cNvSpPr txBox="1"/>
          <p:nvPr/>
        </p:nvSpPr>
        <p:spPr>
          <a:xfrm>
            <a:off x="8242051" y="4676390"/>
            <a:ext cx="3376252" cy="276999"/>
          </a:xfrm>
          <a:prstGeom prst="rect">
            <a:avLst/>
          </a:prstGeom>
          <a:noFill/>
        </p:spPr>
        <p:txBody>
          <a:bodyPr wrap="square" rtlCol="0">
            <a:spAutoFit/>
          </a:bodyPr>
          <a:lstStyle/>
          <a:p>
            <a:r>
              <a:rPr lang="zh-TW" altLang="en-US" sz="1200" dirty="0">
                <a:solidFill>
                  <a:schemeClr val="bg2">
                    <a:lumMod val="10000"/>
                  </a:schemeClr>
                </a:solidFill>
                <a:latin typeface="標楷體" panose="03000509000000000000" pitchFamily="65" charset="-120"/>
                <a:ea typeface="標楷體" panose="03000509000000000000" pitchFamily="65" charset="-120"/>
              </a:rPr>
              <a:t>資料來源：</a:t>
            </a:r>
            <a:r>
              <a:rPr lang="en-US" altLang="zh-TW" sz="1200" dirty="0">
                <a:solidFill>
                  <a:schemeClr val="bg2">
                    <a:lumMod val="10000"/>
                  </a:schemeClr>
                </a:solidFill>
              </a:rPr>
              <a:t>https://588ku.com/ycpng/12948310.html</a:t>
            </a:r>
            <a:endParaRPr lang="zh-TW" altLang="en-US" sz="1200" dirty="0">
              <a:solidFill>
                <a:schemeClr val="bg2">
                  <a:lumMod val="10000"/>
                </a:schemeClr>
              </a:solidFill>
            </a:endParaRPr>
          </a:p>
        </p:txBody>
      </p:sp>
    </p:spTree>
    <p:extLst>
      <p:ext uri="{BB962C8B-B14F-4D97-AF65-F5344CB8AC3E}">
        <p14:creationId xmlns:p14="http://schemas.microsoft.com/office/powerpoint/2010/main" val="35944054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1250" fill="hold"/>
                                        <p:tgtEl>
                                          <p:spTgt spid="2">
                                            <p:txEl>
                                              <p:pRg st="0" end="0"/>
                                            </p:txEl>
                                          </p:spTgt>
                                        </p:tgtEl>
                                        <p:attrNameLst>
                                          <p:attrName>ppt_x</p:attrName>
                                        </p:attrNameLst>
                                      </p:cBhvr>
                                      <p:tavLst>
                                        <p:tav tm="0">
                                          <p:val>
                                            <p:strVal val="1+#ppt_w/2"/>
                                          </p:val>
                                        </p:tav>
                                        <p:tav tm="100000">
                                          <p:val>
                                            <p:strVal val="#ppt_x"/>
                                          </p:val>
                                        </p:tav>
                                      </p:tavLst>
                                    </p:anim>
                                    <p:anim calcmode="lin" valueType="num">
                                      <p:cBhvr additive="base">
                                        <p:cTn id="8" dur="1250" fill="hold"/>
                                        <p:tgtEl>
                                          <p:spTgt spid="2">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493584" y="284102"/>
            <a:ext cx="1823776" cy="573290"/>
          </a:xfrm>
          <a:solidFill>
            <a:srgbClr val="002060"/>
          </a:solidFill>
        </p:spPr>
        <p:txBody>
          <a:bodyPr>
            <a:normAutofit/>
          </a:bodyPr>
          <a:lstStyle/>
          <a:p>
            <a:r>
              <a:rPr lang="zh-TW" altLang="en-US" sz="3200" b="1" dirty="0">
                <a:solidFill>
                  <a:schemeClr val="bg1"/>
                </a:solidFill>
              </a:rPr>
              <a:t>例一</a:t>
            </a:r>
          </a:p>
        </p:txBody>
      </p:sp>
      <p:sp>
        <p:nvSpPr>
          <p:cNvPr id="3" name="內容版面配置區 2"/>
          <p:cNvSpPr>
            <a:spLocks noGrp="1"/>
          </p:cNvSpPr>
          <p:nvPr>
            <p:ph idx="1"/>
          </p:nvPr>
        </p:nvSpPr>
        <p:spPr>
          <a:xfrm>
            <a:off x="493585" y="2465616"/>
            <a:ext cx="7651610" cy="3051054"/>
          </a:xfrm>
        </p:spPr>
        <p:txBody>
          <a:bodyPr>
            <a:noAutofit/>
          </a:bodyPr>
          <a:lstStyle/>
          <a:p>
            <a:pPr marL="0" indent="0">
              <a:buNone/>
            </a:pPr>
            <a:r>
              <a:rPr lang="en-US" altLang="zh-TW" sz="2800" b="1" dirty="0">
                <a:solidFill>
                  <a:srgbClr val="C00000"/>
                </a:solidFill>
              </a:rPr>
              <a:t>1.</a:t>
            </a:r>
            <a:r>
              <a:rPr lang="zh-TW" altLang="en-US" sz="2800" b="1" dirty="0">
                <a:solidFill>
                  <a:srgbClr val="C00000"/>
                </a:solidFill>
              </a:rPr>
              <a:t>誰在要？</a:t>
            </a:r>
            <a:r>
              <a:rPr lang="zh-TW" altLang="en-US" sz="2800" b="1" dirty="0">
                <a:solidFill>
                  <a:srgbClr val="002060"/>
                </a:solidFill>
              </a:rPr>
              <a:t>不認識的手機號碼。    </a:t>
            </a:r>
            <a:r>
              <a:rPr lang="en-US" altLang="zh-TW" sz="2800" b="1" dirty="0">
                <a:solidFill>
                  <a:srgbClr val="002060"/>
                </a:solidFill>
              </a:rPr>
              <a:t>  </a:t>
            </a:r>
          </a:p>
          <a:p>
            <a:pPr marL="0" indent="0">
              <a:buNone/>
            </a:pPr>
            <a:r>
              <a:rPr lang="en-US" altLang="zh-TW" sz="2800" b="1" dirty="0">
                <a:solidFill>
                  <a:srgbClr val="002060"/>
                </a:solidFill>
              </a:rPr>
              <a:t> </a:t>
            </a:r>
            <a:r>
              <a:rPr lang="zh-TW" altLang="en-US" sz="2800" b="1" dirty="0">
                <a:solidFill>
                  <a:srgbClr val="C00000"/>
                </a:solidFill>
              </a:rPr>
              <a:t>不信任</a:t>
            </a:r>
            <a:r>
              <a:rPr lang="zh-TW" altLang="en-US" sz="2800" b="1" dirty="0">
                <a:solidFill>
                  <a:srgbClr val="002060"/>
                </a:solidFill>
              </a:rPr>
              <a:t>。</a:t>
            </a:r>
            <a:endParaRPr lang="en-US" altLang="zh-TW" sz="2800" dirty="0">
              <a:solidFill>
                <a:srgbClr val="002060"/>
              </a:solidFill>
            </a:endParaRPr>
          </a:p>
          <a:p>
            <a:pPr marL="0" indent="0">
              <a:buNone/>
            </a:pPr>
            <a:r>
              <a:rPr lang="en-US" altLang="zh-TW" sz="2800" b="1" dirty="0">
                <a:solidFill>
                  <a:srgbClr val="C00000"/>
                </a:solidFill>
              </a:rPr>
              <a:t>2.</a:t>
            </a:r>
            <a:r>
              <a:rPr lang="zh-TW" altLang="en-US" sz="2800" b="1" dirty="0">
                <a:solidFill>
                  <a:srgbClr val="C00000"/>
                </a:solidFill>
              </a:rPr>
              <a:t>做什</a:t>
            </a:r>
            <a:r>
              <a:rPr lang="zh-TW" altLang="en-US" sz="2800" b="1" dirty="0">
                <a:solidFill>
                  <a:srgbClr val="C00000"/>
                </a:solidFill>
                <a:latin typeface="文鼎標楷注音破音一" panose="020B0602010101010101" pitchFamily="34" charset="-120"/>
                <a:ea typeface="文鼎標楷注音破音一" panose="020B0602010101010101" pitchFamily="34" charset="-120"/>
              </a:rPr>
              <a:t>麼</a:t>
            </a:r>
            <a:r>
              <a:rPr lang="zh-TW" altLang="en-US" sz="2800" b="1" dirty="0">
                <a:solidFill>
                  <a:srgbClr val="C00000"/>
                </a:solidFill>
              </a:rPr>
              <a:t>？</a:t>
            </a:r>
            <a:r>
              <a:rPr lang="zh-TW" altLang="en-US" sz="2800" b="1" dirty="0">
                <a:solidFill>
                  <a:srgbClr val="002060"/>
                </a:solidFill>
              </a:rPr>
              <a:t>高額的獎金。</a:t>
            </a:r>
            <a:r>
              <a:rPr lang="zh-TW" altLang="en-US" sz="2800" b="1" dirty="0">
                <a:solidFill>
                  <a:srgbClr val="C00000"/>
                </a:solidFill>
                <a:latin typeface="文鼎標楷注音破音一" panose="020B0602010101010101" pitchFamily="34" charset="-120"/>
                <a:ea typeface="文鼎標楷注音破音一" panose="020B0602010101010101" pitchFamily="34" charset="-120"/>
              </a:rPr>
              <a:t>不</a:t>
            </a:r>
            <a:r>
              <a:rPr lang="zh-TW" altLang="en-US" sz="2800" b="1" dirty="0">
                <a:solidFill>
                  <a:srgbClr val="C00000"/>
                </a:solidFill>
              </a:rPr>
              <a:t>合理</a:t>
            </a:r>
            <a:r>
              <a:rPr lang="zh-TW" altLang="en-US" sz="2800" dirty="0">
                <a:solidFill>
                  <a:srgbClr val="002060"/>
                </a:solidFill>
              </a:rPr>
              <a:t>。</a:t>
            </a:r>
            <a:endParaRPr lang="en-US" altLang="zh-TW" sz="2800" dirty="0">
              <a:solidFill>
                <a:srgbClr val="002060"/>
              </a:solidFill>
            </a:endParaRPr>
          </a:p>
          <a:p>
            <a:pPr marL="0" indent="0">
              <a:buNone/>
            </a:pPr>
            <a:r>
              <a:rPr lang="en-US" altLang="zh-TW" sz="2800" b="1" dirty="0">
                <a:solidFill>
                  <a:srgbClr val="C00000"/>
                </a:solidFill>
              </a:rPr>
              <a:t>3.</a:t>
            </a:r>
            <a:r>
              <a:rPr lang="zh-TW" altLang="en-US" sz="2800" b="1" dirty="0">
                <a:solidFill>
                  <a:srgbClr val="C00000"/>
                </a:solidFill>
              </a:rPr>
              <a:t>是否有關？</a:t>
            </a:r>
            <a:r>
              <a:rPr lang="zh-TW" altLang="en-US" sz="2800" b="1" dirty="0">
                <a:solidFill>
                  <a:srgbClr val="002060"/>
                </a:solidFill>
              </a:rPr>
              <a:t>不信任的對方不管</a:t>
            </a:r>
            <a:endParaRPr lang="en-US" altLang="zh-TW" sz="2800" b="1" dirty="0">
              <a:solidFill>
                <a:srgbClr val="002060"/>
              </a:solidFill>
            </a:endParaRPr>
          </a:p>
          <a:p>
            <a:pPr marL="0" indent="0">
              <a:buNone/>
            </a:pPr>
            <a:r>
              <a:rPr lang="en-US" altLang="zh-TW" sz="2800" b="1" dirty="0">
                <a:solidFill>
                  <a:srgbClr val="002060"/>
                </a:solidFill>
                <a:latin typeface="+mn-ea"/>
              </a:rPr>
              <a:t> </a:t>
            </a:r>
            <a:r>
              <a:rPr lang="zh-TW" altLang="en-US" sz="2800" b="1" dirty="0">
                <a:solidFill>
                  <a:srgbClr val="002060"/>
                </a:solidFill>
                <a:latin typeface="+mn-ea"/>
              </a:rPr>
              <a:t>給你</a:t>
            </a:r>
            <a:r>
              <a:rPr lang="zh-TW" altLang="en-US" sz="2800" b="1" dirty="0">
                <a:solidFill>
                  <a:srgbClr val="002060"/>
                </a:solidFill>
                <a:latin typeface="文鼎標楷注音破音三" panose="020B0602010101010101" pitchFamily="34" charset="-120"/>
                <a:ea typeface="文鼎標楷注音破音三" panose="020B0602010101010101" pitchFamily="34" charset="-120"/>
              </a:rPr>
              <a:t>什</a:t>
            </a:r>
            <a:r>
              <a:rPr lang="zh-TW" altLang="en-US" sz="2800" b="1" dirty="0">
                <a:solidFill>
                  <a:srgbClr val="002060"/>
                </a:solidFill>
                <a:latin typeface="文鼎標楷注音破音一" panose="020B0602010101010101" pitchFamily="34" charset="-120"/>
                <a:ea typeface="文鼎標楷注音破音一" panose="020B0602010101010101" pitchFamily="34" charset="-120"/>
              </a:rPr>
              <a:t>麼</a:t>
            </a:r>
            <a:r>
              <a:rPr lang="zh-TW" altLang="en-US" sz="2800" b="1" dirty="0">
                <a:solidFill>
                  <a:srgbClr val="002060"/>
                </a:solidFill>
              </a:rPr>
              <a:t>都</a:t>
            </a:r>
            <a:r>
              <a:rPr lang="zh-TW" altLang="en-US" sz="2800" b="1" dirty="0">
                <a:solidFill>
                  <a:srgbClr val="C00000"/>
                </a:solidFill>
              </a:rPr>
              <a:t>不相關</a:t>
            </a:r>
            <a:r>
              <a:rPr lang="zh-TW" altLang="en-US" sz="2800" b="1" dirty="0">
                <a:solidFill>
                  <a:srgbClr val="002060"/>
                </a:solidFill>
              </a:rPr>
              <a:t>。</a:t>
            </a:r>
          </a:p>
        </p:txBody>
      </p:sp>
      <p:sp>
        <p:nvSpPr>
          <p:cNvPr id="4" name="文字方塊 3">
            <a:extLst>
              <a:ext uri="{FF2B5EF4-FFF2-40B4-BE49-F238E27FC236}">
                <a16:creationId xmlns:a16="http://schemas.microsoft.com/office/drawing/2014/main" id="{A4B33577-5E4D-939A-0428-0030D9926BA3}"/>
              </a:ext>
            </a:extLst>
          </p:cNvPr>
          <p:cNvSpPr txBox="1"/>
          <p:nvPr/>
        </p:nvSpPr>
        <p:spPr>
          <a:xfrm>
            <a:off x="2925834" y="5546940"/>
            <a:ext cx="6340331" cy="862544"/>
          </a:xfrm>
          <a:prstGeom prst="rect">
            <a:avLst/>
          </a:prstGeom>
          <a:noFill/>
        </p:spPr>
        <p:txBody>
          <a:bodyPr wrap="square" rtlCol="0">
            <a:spAutoFit/>
          </a:bodyPr>
          <a:lstStyle/>
          <a:p>
            <a:pPr>
              <a:lnSpc>
                <a:spcPct val="150000"/>
              </a:lnSpc>
              <a:spcAft>
                <a:spcPts val="600"/>
              </a:spcAft>
            </a:pPr>
            <a:r>
              <a:rPr lang="zh-TW" altLang="en-US" sz="4000" b="1" dirty="0">
                <a:solidFill>
                  <a:srgbClr val="002060"/>
                </a:solidFill>
                <a:highlight>
                  <a:srgbClr val="FFFF00"/>
                </a:highlight>
              </a:rPr>
              <a:t>決定：可以</a:t>
            </a:r>
            <a:r>
              <a:rPr lang="zh-TW" altLang="en-US" sz="4000" b="1" dirty="0">
                <a:solidFill>
                  <a:srgbClr val="002060"/>
                </a:solidFill>
                <a:highlight>
                  <a:srgbClr val="FFFF00"/>
                </a:highlight>
                <a:latin typeface="文鼎標楷注音破音一" panose="020B0602010101010101" pitchFamily="34" charset="-120"/>
                <a:ea typeface="文鼎標楷注音破音一" panose="020B0602010101010101" pitchFamily="34" charset="-120"/>
              </a:rPr>
              <a:t>不</a:t>
            </a:r>
            <a:r>
              <a:rPr lang="zh-TW" altLang="en-US" sz="4000" b="1" dirty="0">
                <a:solidFill>
                  <a:srgbClr val="002060"/>
                </a:solidFill>
                <a:highlight>
                  <a:srgbClr val="FFFF00"/>
                </a:highlight>
              </a:rPr>
              <a:t>給！</a:t>
            </a:r>
          </a:p>
        </p:txBody>
      </p:sp>
      <p:sp>
        <p:nvSpPr>
          <p:cNvPr id="5" name="文字方塊 4">
            <a:extLst>
              <a:ext uri="{FF2B5EF4-FFF2-40B4-BE49-F238E27FC236}">
                <a16:creationId xmlns:a16="http://schemas.microsoft.com/office/drawing/2014/main" id="{06E4672C-BD1A-941A-5EC5-6BE7B7CF43E3}"/>
              </a:ext>
            </a:extLst>
          </p:cNvPr>
          <p:cNvSpPr txBox="1"/>
          <p:nvPr/>
        </p:nvSpPr>
        <p:spPr>
          <a:xfrm>
            <a:off x="493584" y="1067174"/>
            <a:ext cx="10631625" cy="1188659"/>
          </a:xfrm>
          <a:prstGeom prst="rect">
            <a:avLst/>
          </a:prstGeom>
          <a:noFill/>
        </p:spPr>
        <p:txBody>
          <a:bodyPr wrap="square" rtlCol="0">
            <a:spAutoFit/>
          </a:bodyPr>
          <a:lstStyle/>
          <a:p>
            <a:pPr marL="0" marR="0" lvl="0" indent="0" algn="l" defTabSz="914400" rtl="0" eaLnBrk="1" fontAlgn="auto" latinLnBrk="0" hangingPunct="1">
              <a:lnSpc>
                <a:spcPct val="120000"/>
              </a:lnSpc>
              <a:spcBef>
                <a:spcPts val="1000"/>
              </a:spcBef>
              <a:spcAft>
                <a:spcPts val="0"/>
              </a:spcAft>
              <a:buClrTx/>
              <a:buSzPct val="125000"/>
              <a:buFont typeface="Arial" panose="020B0604020202020204" pitchFamily="34" charset="0"/>
              <a:buNone/>
              <a:tabLst/>
              <a:defRPr/>
            </a:pPr>
            <a:r>
              <a:rPr kumimoji="0" lang="zh-TW" altLang="en-US" sz="3200" b="1" i="0" u="none" strike="noStrike" kern="1200" cap="none" spc="0" normalizeH="0" baseline="0" noProof="0" dirty="0">
                <a:ln>
                  <a:noFill/>
                </a:ln>
                <a:solidFill>
                  <a:srgbClr val="D8D8D8">
                    <a:lumMod val="10000"/>
                  </a:srgbClr>
                </a:solidFill>
                <a:effectLst/>
                <a:uLnTx/>
                <a:uFillTx/>
                <a:latin typeface="文鼎標楷注音"/>
                <a:ea typeface="文鼎標楷注音"/>
                <a:cs typeface="+mn-cs"/>
              </a:rPr>
              <a:t>收到手機簡訊：你</a:t>
            </a:r>
            <a:r>
              <a:rPr kumimoji="0" lang="zh-TW" altLang="en-US" sz="3200" b="1" i="0" u="none" strike="noStrike" kern="1200" cap="none" spc="0" normalizeH="0" baseline="0" noProof="0" dirty="0">
                <a:ln>
                  <a:noFill/>
                </a:ln>
                <a:solidFill>
                  <a:srgbClr val="D8D8D8">
                    <a:lumMod val="10000"/>
                  </a:srgbClr>
                </a:solidFill>
                <a:effectLst/>
                <a:uLnTx/>
                <a:uFillTx/>
                <a:latin typeface="文鼎標楷注音破音一" panose="020B0602010101010101" pitchFamily="34" charset="-120"/>
                <a:ea typeface="文鼎標楷注音破音一" panose="020B0602010101010101" pitchFamily="34" charset="-120"/>
                <a:cs typeface="+mn-cs"/>
              </a:rPr>
              <a:t>中</a:t>
            </a:r>
            <a:r>
              <a:rPr kumimoji="0" lang="zh-TW" altLang="en-US" sz="3200" b="1" i="0" u="none" strike="noStrike" kern="1200" cap="none" spc="0" normalizeH="0" baseline="0" noProof="0" dirty="0">
                <a:ln>
                  <a:noFill/>
                </a:ln>
                <a:solidFill>
                  <a:srgbClr val="D8D8D8">
                    <a:lumMod val="10000"/>
                  </a:srgbClr>
                </a:solidFill>
                <a:effectLst/>
                <a:uLnTx/>
                <a:uFillTx/>
                <a:latin typeface="文鼎標楷注音"/>
                <a:ea typeface="文鼎標楷注音"/>
                <a:cs typeface="+mn-cs"/>
              </a:rPr>
              <a:t>獎了，請提供存摺帳號，我們會把獎金匯過去。</a:t>
            </a:r>
            <a:endParaRPr kumimoji="0" lang="en-US" altLang="zh-TW" sz="3200" b="1" i="0" u="none" strike="noStrike" kern="1200" cap="none" spc="0" normalizeH="0" baseline="0" noProof="0" dirty="0">
              <a:ln>
                <a:noFill/>
              </a:ln>
              <a:solidFill>
                <a:srgbClr val="D8D8D8">
                  <a:lumMod val="10000"/>
                </a:srgbClr>
              </a:solidFill>
              <a:effectLst/>
              <a:uLnTx/>
              <a:uFillTx/>
              <a:latin typeface="文鼎標楷注音"/>
              <a:ea typeface="文鼎標楷注音"/>
              <a:cs typeface="+mn-cs"/>
            </a:endParaRPr>
          </a:p>
        </p:txBody>
      </p:sp>
      <p:pic>
        <p:nvPicPr>
          <p:cNvPr id="8" name="圖片 7">
            <a:extLst>
              <a:ext uri="{FF2B5EF4-FFF2-40B4-BE49-F238E27FC236}">
                <a16:creationId xmlns:a16="http://schemas.microsoft.com/office/drawing/2014/main" id="{45C880FC-0FC9-A44E-FA27-041F4CA16467}"/>
              </a:ext>
            </a:extLst>
          </p:cNvPr>
          <p:cNvPicPr>
            <a:picLocks noChangeAspect="1"/>
          </p:cNvPicPr>
          <p:nvPr/>
        </p:nvPicPr>
        <p:blipFill>
          <a:blip r:embed="rId3" cstate="screen">
            <a:extLst>
              <a:ext uri="{28A0092B-C50C-407E-A947-70E740481C1C}">
                <a14:useLocalDpi xmlns:a14="http://schemas.microsoft.com/office/drawing/2010/main"/>
              </a:ext>
              <a:ext uri="{837473B0-CC2E-450A-ABE3-18F120FF3D39}">
                <a1611:picAttrSrcUrl xmlns="" xmlns:a1611="http://schemas.microsoft.com/office/drawing/2016/11/main" r:id="rId4"/>
              </a:ext>
            </a:extLst>
          </a:blip>
          <a:stretch>
            <a:fillRect/>
          </a:stretch>
        </p:blipFill>
        <p:spPr>
          <a:xfrm>
            <a:off x="8658983" y="2385335"/>
            <a:ext cx="2216834" cy="2216834"/>
          </a:xfrm>
          <a:prstGeom prst="rect">
            <a:avLst/>
          </a:prstGeom>
        </p:spPr>
      </p:pic>
      <p:sp>
        <p:nvSpPr>
          <p:cNvPr id="10" name="文字方塊 9">
            <a:extLst>
              <a:ext uri="{FF2B5EF4-FFF2-40B4-BE49-F238E27FC236}">
                <a16:creationId xmlns:a16="http://schemas.microsoft.com/office/drawing/2014/main" id="{A4BA5438-6BE0-4AD9-B0C3-D786A07C9CC5}"/>
              </a:ext>
            </a:extLst>
          </p:cNvPr>
          <p:cNvSpPr txBox="1"/>
          <p:nvPr/>
        </p:nvSpPr>
        <p:spPr>
          <a:xfrm>
            <a:off x="8322103" y="4731671"/>
            <a:ext cx="2890594" cy="461665"/>
          </a:xfrm>
          <a:prstGeom prst="rect">
            <a:avLst/>
          </a:prstGeom>
          <a:noFill/>
        </p:spPr>
        <p:txBody>
          <a:bodyPr wrap="square" rtlCol="0">
            <a:spAutoFit/>
          </a:bodyPr>
          <a:lstStyle/>
          <a:p>
            <a:r>
              <a:rPr lang="zh-TW" altLang="en-US" sz="1200" dirty="0">
                <a:solidFill>
                  <a:schemeClr val="bg2">
                    <a:lumMod val="10000"/>
                  </a:schemeClr>
                </a:solidFill>
                <a:latin typeface="標楷體" panose="03000509000000000000" pitchFamily="65" charset="-120"/>
                <a:ea typeface="標楷體" panose="03000509000000000000" pitchFamily="65" charset="-120"/>
              </a:rPr>
              <a:t>資料來源：</a:t>
            </a:r>
            <a:r>
              <a:rPr lang="en-US" altLang="zh-TW" sz="1200" dirty="0">
                <a:solidFill>
                  <a:schemeClr val="bg2">
                    <a:lumMod val="10000"/>
                  </a:schemeClr>
                </a:solidFill>
              </a:rPr>
              <a:t>https://appadvice.com/app/165-e5-8f-8d-e8-a9-90-e9-a8-99/1116936938</a:t>
            </a:r>
            <a:endParaRPr lang="zh-TW" altLang="en-US" sz="1200" dirty="0">
              <a:solidFill>
                <a:schemeClr val="bg2">
                  <a:lumMod val="10000"/>
                </a:schemeClr>
              </a:solidFill>
            </a:endParaRPr>
          </a:p>
        </p:txBody>
      </p:sp>
    </p:spTree>
    <p:extLst>
      <p:ext uri="{BB962C8B-B14F-4D97-AF65-F5344CB8AC3E}">
        <p14:creationId xmlns:p14="http://schemas.microsoft.com/office/powerpoint/2010/main" val="10902639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iterate type="lt">
                                    <p:tmPct val="0"/>
                                  </p:iterate>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34" presetClass="emph" presetSubtype="0" fill="hold" grpId="1" nodeType="afterEffect">
                                  <p:stCondLst>
                                    <p:cond delay="0"/>
                                  </p:stCondLst>
                                  <p:iterate type="lt">
                                    <p:tmPct val="10000"/>
                                  </p:iterate>
                                  <p:childTnLst>
                                    <p:animMotion origin="layout" path="M 0 2.22222E-6 L 0 -0.07222 " pathEditMode="relative" rAng="0" ptsTypes="AA">
                                      <p:cBhvr>
                                        <p:cTn id="11" dur="250" accel="50000" decel="50000" autoRev="1" fill="hold">
                                          <p:stCondLst>
                                            <p:cond delay="0"/>
                                          </p:stCondLst>
                                        </p:cTn>
                                        <p:tgtEl>
                                          <p:spTgt spid="4"/>
                                        </p:tgtEl>
                                        <p:attrNameLst>
                                          <p:attrName>ppt_x</p:attrName>
                                          <p:attrName>ppt_y</p:attrName>
                                        </p:attrNameLst>
                                      </p:cBhvr>
                                      <p:rCtr x="0" y="-3611"/>
                                    </p:animMotion>
                                    <p:animRot by="1500000">
                                      <p:cBhvr>
                                        <p:cTn id="12" dur="125" fill="hold">
                                          <p:stCondLst>
                                            <p:cond delay="0"/>
                                          </p:stCondLst>
                                        </p:cTn>
                                        <p:tgtEl>
                                          <p:spTgt spid="4"/>
                                        </p:tgtEl>
                                        <p:attrNameLst>
                                          <p:attrName>r</p:attrName>
                                        </p:attrNameLst>
                                      </p:cBhvr>
                                    </p:animRot>
                                    <p:animRot by="-1500000">
                                      <p:cBhvr>
                                        <p:cTn id="13" dur="125" fill="hold">
                                          <p:stCondLst>
                                            <p:cond delay="125"/>
                                          </p:stCondLst>
                                        </p:cTn>
                                        <p:tgtEl>
                                          <p:spTgt spid="4"/>
                                        </p:tgtEl>
                                        <p:attrNameLst>
                                          <p:attrName>r</p:attrName>
                                        </p:attrNameLst>
                                      </p:cBhvr>
                                    </p:animRot>
                                    <p:animRot by="-1500000">
                                      <p:cBhvr>
                                        <p:cTn id="14" dur="125" fill="hold">
                                          <p:stCondLst>
                                            <p:cond delay="250"/>
                                          </p:stCondLst>
                                        </p:cTn>
                                        <p:tgtEl>
                                          <p:spTgt spid="4"/>
                                        </p:tgtEl>
                                        <p:attrNameLst>
                                          <p:attrName>r</p:attrName>
                                        </p:attrNameLst>
                                      </p:cBhvr>
                                    </p:animRot>
                                    <p:animRot by="1500000">
                                      <p:cBhvr>
                                        <p:cTn id="15" dur="125" fill="hold">
                                          <p:stCondLst>
                                            <p:cond delay="375"/>
                                          </p:stCondLst>
                                        </p:cTn>
                                        <p:tgtEl>
                                          <p:spTgt spid="4"/>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4" grpId="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idx="1"/>
          </p:nvPr>
        </p:nvSpPr>
        <p:spPr>
          <a:xfrm>
            <a:off x="820963" y="2127902"/>
            <a:ext cx="7081091" cy="2493210"/>
          </a:xfrm>
        </p:spPr>
        <p:txBody>
          <a:bodyPr>
            <a:noAutofit/>
          </a:bodyPr>
          <a:lstStyle/>
          <a:p>
            <a:pPr marL="0" indent="0">
              <a:buNone/>
            </a:pPr>
            <a:r>
              <a:rPr lang="en-US" altLang="zh-TW" sz="2800" b="1" dirty="0">
                <a:solidFill>
                  <a:srgbClr val="C00000"/>
                </a:solidFill>
              </a:rPr>
              <a:t>1.</a:t>
            </a:r>
            <a:r>
              <a:rPr lang="zh-TW" altLang="en-US" sz="2800" b="1" dirty="0">
                <a:solidFill>
                  <a:srgbClr val="C00000"/>
                </a:solidFill>
              </a:rPr>
              <a:t>誰在要？</a:t>
            </a:r>
            <a:r>
              <a:rPr lang="zh-TW" altLang="en-US" sz="2800" b="1" dirty="0">
                <a:solidFill>
                  <a:srgbClr val="002060"/>
                </a:solidFill>
              </a:rPr>
              <a:t>學校老師。</a:t>
            </a:r>
            <a:r>
              <a:rPr lang="zh-TW" altLang="en-US" sz="2800" b="1" dirty="0">
                <a:solidFill>
                  <a:srgbClr val="C00000"/>
                </a:solidFill>
              </a:rPr>
              <a:t>可信任</a:t>
            </a:r>
            <a:r>
              <a:rPr lang="zh-TW" altLang="en-US" sz="2800" b="1" dirty="0">
                <a:solidFill>
                  <a:srgbClr val="002060"/>
                </a:solidFill>
              </a:rPr>
              <a:t>。</a:t>
            </a:r>
            <a:endParaRPr lang="en-US" altLang="zh-TW" sz="2800" b="1" dirty="0">
              <a:solidFill>
                <a:srgbClr val="002060"/>
              </a:solidFill>
            </a:endParaRPr>
          </a:p>
          <a:p>
            <a:pPr marL="0" indent="0">
              <a:buNone/>
            </a:pPr>
            <a:r>
              <a:rPr lang="en-US" altLang="zh-TW" sz="2800" b="1" dirty="0">
                <a:solidFill>
                  <a:srgbClr val="C00000"/>
                </a:solidFill>
              </a:rPr>
              <a:t>2.</a:t>
            </a:r>
            <a:r>
              <a:rPr lang="zh-TW" altLang="en-US" sz="2800" b="1" dirty="0">
                <a:solidFill>
                  <a:srgbClr val="C00000"/>
                </a:solidFill>
              </a:rPr>
              <a:t>做</a:t>
            </a:r>
            <a:r>
              <a:rPr lang="zh-TW" altLang="en-US" sz="2800" b="1" dirty="0">
                <a:solidFill>
                  <a:srgbClr val="C00000"/>
                </a:solidFill>
                <a:latin typeface="文鼎標楷注音破音三" panose="020B0602010101010101" pitchFamily="34" charset="-120"/>
                <a:ea typeface="文鼎標楷注音破音三" panose="020B0602010101010101" pitchFamily="34" charset="-120"/>
              </a:rPr>
              <a:t>什</a:t>
            </a:r>
            <a:r>
              <a:rPr lang="zh-TW" altLang="en-US" sz="2800" b="1" dirty="0">
                <a:solidFill>
                  <a:srgbClr val="C00000"/>
                </a:solidFill>
                <a:latin typeface="文鼎標楷注音破音一" panose="020B0602010101010101" pitchFamily="34" charset="-120"/>
                <a:ea typeface="文鼎標楷注音破音一" panose="020B0602010101010101" pitchFamily="34" charset="-120"/>
              </a:rPr>
              <a:t>麼</a:t>
            </a:r>
            <a:r>
              <a:rPr lang="zh-TW" altLang="en-US" sz="2800" b="1" dirty="0">
                <a:solidFill>
                  <a:srgbClr val="C00000"/>
                </a:solidFill>
              </a:rPr>
              <a:t>？</a:t>
            </a:r>
            <a:r>
              <a:rPr lang="zh-TW" altLang="en-US" sz="2800" b="1" dirty="0">
                <a:solidFill>
                  <a:srgbClr val="002060"/>
                </a:solidFill>
              </a:rPr>
              <a:t>登記成績。</a:t>
            </a:r>
            <a:r>
              <a:rPr lang="zh-TW" altLang="en-US" sz="2800" b="1" dirty="0">
                <a:solidFill>
                  <a:srgbClr val="C00000"/>
                </a:solidFill>
              </a:rPr>
              <a:t>合理</a:t>
            </a:r>
            <a:r>
              <a:rPr lang="zh-TW" altLang="en-US" sz="2800" b="1" dirty="0">
                <a:solidFill>
                  <a:srgbClr val="002060"/>
                </a:solidFill>
              </a:rPr>
              <a:t>。</a:t>
            </a:r>
            <a:endParaRPr lang="en-US" altLang="zh-TW" sz="2800" b="1" dirty="0">
              <a:solidFill>
                <a:srgbClr val="002060"/>
              </a:solidFill>
            </a:endParaRPr>
          </a:p>
          <a:p>
            <a:pPr marL="0" indent="0">
              <a:buNone/>
            </a:pPr>
            <a:r>
              <a:rPr lang="en-US" altLang="zh-TW" sz="2800" b="1" dirty="0">
                <a:solidFill>
                  <a:srgbClr val="C00000"/>
                </a:solidFill>
              </a:rPr>
              <a:t>3.</a:t>
            </a:r>
            <a:r>
              <a:rPr lang="zh-TW" altLang="en-US" sz="2800" b="1" dirty="0">
                <a:solidFill>
                  <a:srgbClr val="C00000"/>
                </a:solidFill>
              </a:rPr>
              <a:t>是否有關？</a:t>
            </a:r>
            <a:r>
              <a:rPr lang="zh-TW" altLang="en-US" sz="2800" b="1" dirty="0">
                <a:solidFill>
                  <a:srgbClr val="002060"/>
                </a:solidFill>
                <a:latin typeface="+mn-ea"/>
              </a:rPr>
              <a:t>成績登錄在你的</a:t>
            </a:r>
            <a:endParaRPr lang="en-US" altLang="zh-TW" sz="2800" b="1" dirty="0">
              <a:solidFill>
                <a:srgbClr val="002060"/>
              </a:solidFill>
              <a:latin typeface="+mn-ea"/>
            </a:endParaRPr>
          </a:p>
          <a:p>
            <a:pPr marL="0" indent="0">
              <a:buNone/>
            </a:pPr>
            <a:r>
              <a:rPr lang="en-US" altLang="zh-TW" sz="2800" b="1" dirty="0">
                <a:solidFill>
                  <a:srgbClr val="002060"/>
                </a:solidFill>
                <a:latin typeface="+mn-ea"/>
                <a:ea typeface="文鼎標楷注音破音一" panose="020B0602010101010101" pitchFamily="34" charset="-120"/>
              </a:rPr>
              <a:t> </a:t>
            </a:r>
            <a:r>
              <a:rPr lang="zh-TW" altLang="en-US" sz="2800" b="1" dirty="0">
                <a:solidFill>
                  <a:srgbClr val="002060"/>
                </a:solidFill>
                <a:latin typeface="文鼎標楷注音破音一" panose="020B0602010101010101" pitchFamily="34" charset="-120"/>
                <a:ea typeface="文鼎標楷注音破音一" panose="020B0602010101010101" pitchFamily="34" charset="-120"/>
              </a:rPr>
              <a:t>個</a:t>
            </a:r>
            <a:r>
              <a:rPr lang="zh-TW" altLang="en-US" sz="2800" b="1" dirty="0">
                <a:solidFill>
                  <a:srgbClr val="002060"/>
                </a:solidFill>
                <a:latin typeface="+mn-ea"/>
              </a:rPr>
              <a:t>人帳號下。</a:t>
            </a:r>
            <a:r>
              <a:rPr lang="zh-TW" altLang="en-US" sz="2800" b="1" dirty="0">
                <a:solidFill>
                  <a:srgbClr val="C00000"/>
                </a:solidFill>
                <a:latin typeface="+mn-ea"/>
              </a:rPr>
              <a:t>有相關</a:t>
            </a:r>
            <a:r>
              <a:rPr lang="zh-TW" altLang="en-US" sz="2800" b="1" dirty="0">
                <a:solidFill>
                  <a:srgbClr val="002060"/>
                </a:solidFill>
              </a:rPr>
              <a:t>。</a:t>
            </a:r>
          </a:p>
        </p:txBody>
      </p:sp>
      <p:sp>
        <p:nvSpPr>
          <p:cNvPr id="6" name="文字方塊 5">
            <a:extLst>
              <a:ext uri="{FF2B5EF4-FFF2-40B4-BE49-F238E27FC236}">
                <a16:creationId xmlns:a16="http://schemas.microsoft.com/office/drawing/2014/main" id="{A4B33577-5E4D-939A-0428-0030D9926BA3}"/>
              </a:ext>
            </a:extLst>
          </p:cNvPr>
          <p:cNvSpPr txBox="1"/>
          <p:nvPr/>
        </p:nvSpPr>
        <p:spPr>
          <a:xfrm>
            <a:off x="2551545" y="5195888"/>
            <a:ext cx="5772559" cy="1015663"/>
          </a:xfrm>
          <a:prstGeom prst="rect">
            <a:avLst/>
          </a:prstGeom>
          <a:noFill/>
        </p:spPr>
        <p:txBody>
          <a:bodyPr wrap="square" rtlCol="0">
            <a:spAutoFit/>
          </a:bodyPr>
          <a:lstStyle/>
          <a:p>
            <a:pPr>
              <a:lnSpc>
                <a:spcPct val="150000"/>
              </a:lnSpc>
              <a:spcAft>
                <a:spcPts val="600"/>
              </a:spcAft>
            </a:pPr>
            <a:r>
              <a:rPr lang="zh-TW" altLang="en-US" sz="4000" b="1" dirty="0">
                <a:solidFill>
                  <a:srgbClr val="002060"/>
                </a:solidFill>
                <a:highlight>
                  <a:srgbClr val="FFFF00"/>
                </a:highlight>
              </a:rPr>
              <a:t>決定：可以給！</a:t>
            </a:r>
          </a:p>
        </p:txBody>
      </p:sp>
      <p:sp>
        <p:nvSpPr>
          <p:cNvPr id="8" name="標題 1"/>
          <p:cNvSpPr txBox="1">
            <a:spLocks/>
          </p:cNvSpPr>
          <p:nvPr/>
        </p:nvSpPr>
        <p:spPr>
          <a:xfrm>
            <a:off x="820963" y="275130"/>
            <a:ext cx="1823776" cy="573290"/>
          </a:xfrm>
          <a:prstGeom prst="rect">
            <a:avLst/>
          </a:prstGeom>
          <a:solidFill>
            <a:srgbClr val="002060"/>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3600" kern="1200" cap="all" baseline="0">
                <a:solidFill>
                  <a:schemeClr val="tx1"/>
                </a:solidFill>
                <a:latin typeface="+mj-lt"/>
                <a:ea typeface="+mj-ea"/>
                <a:cs typeface="+mj-cs"/>
              </a:defRPr>
            </a:lvl1pPr>
          </a:lstStyle>
          <a:p>
            <a:r>
              <a:rPr lang="zh-TW" altLang="en-US" sz="3200" b="1" dirty="0">
                <a:solidFill>
                  <a:schemeClr val="bg1"/>
                </a:solidFill>
              </a:rPr>
              <a:t>例二</a:t>
            </a:r>
          </a:p>
        </p:txBody>
      </p:sp>
      <p:sp>
        <p:nvSpPr>
          <p:cNvPr id="2" name="文字方塊 1">
            <a:extLst>
              <a:ext uri="{FF2B5EF4-FFF2-40B4-BE49-F238E27FC236}">
                <a16:creationId xmlns:a16="http://schemas.microsoft.com/office/drawing/2014/main" id="{BA314C54-120D-643E-AFAA-99BB8A873944}"/>
              </a:ext>
            </a:extLst>
          </p:cNvPr>
          <p:cNvSpPr txBox="1"/>
          <p:nvPr/>
        </p:nvSpPr>
        <p:spPr>
          <a:xfrm>
            <a:off x="820963" y="1046082"/>
            <a:ext cx="10033029" cy="660822"/>
          </a:xfrm>
          <a:prstGeom prst="rect">
            <a:avLst/>
          </a:prstGeom>
          <a:noFill/>
        </p:spPr>
        <p:txBody>
          <a:bodyPr wrap="square" rtlCol="0">
            <a:spAutoFit/>
          </a:bodyPr>
          <a:lstStyle/>
          <a:p>
            <a:pPr marL="0" marR="0" lvl="0" indent="0" algn="l" defTabSz="914400" rtl="0" eaLnBrk="1" fontAlgn="auto" latinLnBrk="0" hangingPunct="1">
              <a:lnSpc>
                <a:spcPct val="120000"/>
              </a:lnSpc>
              <a:spcBef>
                <a:spcPts val="1000"/>
              </a:spcBef>
              <a:spcAft>
                <a:spcPts val="0"/>
              </a:spcAft>
              <a:buClrTx/>
              <a:buSzPct val="125000"/>
              <a:buFont typeface="Arial" panose="020B0604020202020204" pitchFamily="34" charset="0"/>
              <a:buNone/>
              <a:tabLst/>
              <a:defRPr/>
            </a:pPr>
            <a:r>
              <a:rPr kumimoji="0" lang="zh-TW" altLang="en-US" sz="3600" b="1" i="0" u="none" strike="noStrike" kern="1200" cap="none" spc="0" normalizeH="0" baseline="0" noProof="0" dirty="0">
                <a:ln>
                  <a:noFill/>
                </a:ln>
                <a:solidFill>
                  <a:srgbClr val="D8D8D8">
                    <a:lumMod val="10000"/>
                  </a:srgbClr>
                </a:solidFill>
                <a:effectLst/>
                <a:uLnTx/>
                <a:uFillTx/>
                <a:latin typeface="文鼎標楷注音"/>
                <a:ea typeface="文鼎標楷注音"/>
                <a:cs typeface="+mn-cs"/>
              </a:rPr>
              <a:t>線上課老師要你的帳號登記成績。</a:t>
            </a:r>
            <a:endParaRPr kumimoji="0" lang="en-US" altLang="zh-TW" sz="3600" b="1" i="0" u="none" strike="noStrike" kern="1200" cap="none" spc="0" normalizeH="0" baseline="0" noProof="0" dirty="0">
              <a:ln>
                <a:noFill/>
              </a:ln>
              <a:solidFill>
                <a:srgbClr val="D8D8D8">
                  <a:lumMod val="10000"/>
                </a:srgbClr>
              </a:solidFill>
              <a:effectLst/>
              <a:uLnTx/>
              <a:uFillTx/>
              <a:latin typeface="文鼎標楷注音"/>
              <a:ea typeface="文鼎標楷注音"/>
              <a:cs typeface="+mn-cs"/>
            </a:endParaRPr>
          </a:p>
        </p:txBody>
      </p:sp>
      <p:pic>
        <p:nvPicPr>
          <p:cNvPr id="7" name="圖片 6" descr="使用膝上型電腦的人">
            <a:extLst>
              <a:ext uri="{FF2B5EF4-FFF2-40B4-BE49-F238E27FC236}">
                <a16:creationId xmlns:a16="http://schemas.microsoft.com/office/drawing/2014/main" id="{BA9C9E26-D012-64D6-7AF6-C676528088BA}"/>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112391" y="2303496"/>
            <a:ext cx="3209839" cy="2317616"/>
          </a:xfrm>
          <a:prstGeom prst="rect">
            <a:avLst/>
          </a:prstGeom>
        </p:spPr>
      </p:pic>
    </p:spTree>
    <p:extLst>
      <p:ext uri="{BB962C8B-B14F-4D97-AF65-F5344CB8AC3E}">
        <p14:creationId xmlns:p14="http://schemas.microsoft.com/office/powerpoint/2010/main" val="17359728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iterate type="lt">
                                    <p:tmPct val="0"/>
                                  </p:iterate>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34" presetClass="emph" presetSubtype="0" fill="hold" grpId="1" nodeType="afterEffect">
                                  <p:stCondLst>
                                    <p:cond delay="0"/>
                                  </p:stCondLst>
                                  <p:iterate type="lt">
                                    <p:tmPct val="10000"/>
                                  </p:iterate>
                                  <p:childTnLst>
                                    <p:animMotion origin="layout" path="M -3.54167E-6 -2.96296E-6 L -3.54167E-6 -0.07222 " pathEditMode="relative" rAng="0" ptsTypes="AA">
                                      <p:cBhvr>
                                        <p:cTn id="11" dur="250" accel="50000" decel="50000" autoRev="1" fill="hold">
                                          <p:stCondLst>
                                            <p:cond delay="0"/>
                                          </p:stCondLst>
                                        </p:cTn>
                                        <p:tgtEl>
                                          <p:spTgt spid="6"/>
                                        </p:tgtEl>
                                        <p:attrNameLst>
                                          <p:attrName>ppt_x</p:attrName>
                                          <p:attrName>ppt_y</p:attrName>
                                        </p:attrNameLst>
                                      </p:cBhvr>
                                      <p:rCtr x="0" y="-3611"/>
                                    </p:animMotion>
                                    <p:animRot by="1500000">
                                      <p:cBhvr>
                                        <p:cTn id="12" dur="125" fill="hold">
                                          <p:stCondLst>
                                            <p:cond delay="0"/>
                                          </p:stCondLst>
                                        </p:cTn>
                                        <p:tgtEl>
                                          <p:spTgt spid="6"/>
                                        </p:tgtEl>
                                        <p:attrNameLst>
                                          <p:attrName>r</p:attrName>
                                        </p:attrNameLst>
                                      </p:cBhvr>
                                    </p:animRot>
                                    <p:animRot by="-1500000">
                                      <p:cBhvr>
                                        <p:cTn id="13" dur="125" fill="hold">
                                          <p:stCondLst>
                                            <p:cond delay="125"/>
                                          </p:stCondLst>
                                        </p:cTn>
                                        <p:tgtEl>
                                          <p:spTgt spid="6"/>
                                        </p:tgtEl>
                                        <p:attrNameLst>
                                          <p:attrName>r</p:attrName>
                                        </p:attrNameLst>
                                      </p:cBhvr>
                                    </p:animRot>
                                    <p:animRot by="-1500000">
                                      <p:cBhvr>
                                        <p:cTn id="14" dur="125" fill="hold">
                                          <p:stCondLst>
                                            <p:cond delay="250"/>
                                          </p:stCondLst>
                                        </p:cTn>
                                        <p:tgtEl>
                                          <p:spTgt spid="6"/>
                                        </p:tgtEl>
                                        <p:attrNameLst>
                                          <p:attrName>r</p:attrName>
                                        </p:attrNameLst>
                                      </p:cBhvr>
                                    </p:animRot>
                                    <p:animRot by="1500000">
                                      <p:cBhvr>
                                        <p:cTn id="15" dur="125" fill="hold">
                                          <p:stCondLst>
                                            <p:cond delay="375"/>
                                          </p:stCondLst>
                                        </p:cTn>
                                        <p:tgtEl>
                                          <p:spTgt spid="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6" grpId="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1013968" y="865325"/>
            <a:ext cx="4319338" cy="1037315"/>
          </a:xfrm>
        </p:spPr>
        <p:txBody>
          <a:bodyPr>
            <a:normAutofit/>
          </a:bodyPr>
          <a:lstStyle/>
          <a:p>
            <a:r>
              <a:rPr lang="zh-TW" altLang="en-US" sz="4800" b="1" dirty="0">
                <a:solidFill>
                  <a:schemeClr val="accent5">
                    <a:lumMod val="50000"/>
                  </a:schemeClr>
                </a:solidFill>
                <a:latin typeface="+mj-ea"/>
              </a:rPr>
              <a:t>學習目標</a:t>
            </a:r>
            <a:endParaRPr lang="zh-TW" altLang="en-US" sz="4800" dirty="0">
              <a:solidFill>
                <a:schemeClr val="accent5">
                  <a:lumMod val="50000"/>
                </a:schemeClr>
              </a:solidFill>
            </a:endParaRPr>
          </a:p>
        </p:txBody>
      </p:sp>
      <p:sp>
        <p:nvSpPr>
          <p:cNvPr id="3" name="文字版面配置區 2"/>
          <p:cNvSpPr>
            <a:spLocks noGrp="1"/>
          </p:cNvSpPr>
          <p:nvPr>
            <p:ph type="body" idx="1"/>
          </p:nvPr>
        </p:nvSpPr>
        <p:spPr>
          <a:xfrm>
            <a:off x="1013968" y="1919307"/>
            <a:ext cx="8892032" cy="4026892"/>
          </a:xfrm>
        </p:spPr>
        <p:txBody>
          <a:bodyPr>
            <a:normAutofit fontScale="25000" lnSpcReduction="20000"/>
          </a:bodyPr>
          <a:lstStyle/>
          <a:p>
            <a:pPr lvl="0" algn="just">
              <a:lnSpc>
                <a:spcPct val="150000"/>
              </a:lnSpc>
              <a:spcBef>
                <a:spcPts val="600"/>
              </a:spcBef>
              <a:buClrTx/>
              <a:buSzTx/>
            </a:pPr>
            <a:r>
              <a:rPr lang="en-US" altLang="zh-TW" sz="12800" dirty="0">
                <a:solidFill>
                  <a:schemeClr val="bg2">
                    <a:lumMod val="10000"/>
                  </a:schemeClr>
                </a:solidFill>
                <a:latin typeface="+mn-lt"/>
                <a:cs typeface="Verdana" panose="020B0604030504040204" pitchFamily="34" charset="0"/>
              </a:rPr>
              <a:t>1.</a:t>
            </a:r>
            <a:r>
              <a:rPr lang="zh-TW" altLang="zh-TW" sz="12800" dirty="0">
                <a:solidFill>
                  <a:schemeClr val="bg2">
                    <a:lumMod val="10000"/>
                  </a:schemeClr>
                </a:solidFill>
                <a:latin typeface="+mn-lt"/>
                <a:cs typeface="Verdana" panose="020B0604030504040204" pitchFamily="34" charset="0"/>
              </a:rPr>
              <a:t>覺察網路生活中的</a:t>
            </a:r>
            <a:r>
              <a:rPr lang="zh-TW" altLang="zh-TW" sz="12800" dirty="0">
                <a:solidFill>
                  <a:schemeClr val="tx2">
                    <a:lumMod val="50000"/>
                  </a:schemeClr>
                </a:solidFill>
                <a:latin typeface="+mn-lt"/>
                <a:cs typeface="Verdana" panose="020B0604030504040204" pitchFamily="34" charset="0"/>
              </a:rPr>
              <a:t>便利</a:t>
            </a:r>
            <a:r>
              <a:rPr lang="zh-TW" altLang="zh-TW" sz="12800" dirty="0">
                <a:solidFill>
                  <a:schemeClr val="bg2">
                    <a:lumMod val="10000"/>
                  </a:schemeClr>
                </a:solidFill>
                <a:latin typeface="+mn-lt"/>
                <a:cs typeface="Verdana" panose="020B0604030504040204" pitchFamily="34" charset="0"/>
              </a:rPr>
              <a:t>與</a:t>
            </a:r>
            <a:r>
              <a:rPr lang="zh-TW" altLang="zh-TW" sz="12800" dirty="0">
                <a:solidFill>
                  <a:schemeClr val="tx2">
                    <a:lumMod val="50000"/>
                  </a:schemeClr>
                </a:solidFill>
                <a:latin typeface="+mn-lt"/>
                <a:cs typeface="Verdana" panose="020B0604030504040204" pitchFamily="34" charset="0"/>
              </a:rPr>
              <a:t>危</a:t>
            </a:r>
            <a:r>
              <a:rPr lang="zh-TW" altLang="zh-TW" sz="12800" dirty="0">
                <a:solidFill>
                  <a:schemeClr val="tx2">
                    <a:lumMod val="50000"/>
                  </a:schemeClr>
                </a:solidFill>
                <a:cs typeface="Verdana" panose="020B0604030504040204" pitchFamily="34" charset="0"/>
              </a:rPr>
              <a:t>險</a:t>
            </a:r>
            <a:r>
              <a:rPr lang="zh-TW" altLang="zh-TW" sz="12800" dirty="0">
                <a:solidFill>
                  <a:schemeClr val="bg2">
                    <a:lumMod val="10000"/>
                  </a:schemeClr>
                </a:solidFill>
                <a:cs typeface="Verdana" panose="020B0604030504040204" pitchFamily="34" charset="0"/>
              </a:rPr>
              <a:t>。</a:t>
            </a:r>
            <a:endParaRPr lang="en-US" altLang="zh-TW" sz="12800" dirty="0">
              <a:solidFill>
                <a:schemeClr val="bg2">
                  <a:lumMod val="10000"/>
                </a:schemeClr>
              </a:solidFill>
              <a:latin typeface="+mn-lt"/>
              <a:cs typeface="Verdana" panose="020B0604030504040204" pitchFamily="34" charset="0"/>
            </a:endParaRPr>
          </a:p>
          <a:p>
            <a:pPr lvl="0" algn="just">
              <a:lnSpc>
                <a:spcPct val="150000"/>
              </a:lnSpc>
              <a:spcBef>
                <a:spcPts val="600"/>
              </a:spcBef>
              <a:buClrTx/>
              <a:buSzTx/>
            </a:pPr>
            <a:r>
              <a:rPr lang="en-US" altLang="zh-TW" sz="12800" dirty="0">
                <a:solidFill>
                  <a:schemeClr val="bg2">
                    <a:lumMod val="10000"/>
                  </a:schemeClr>
                </a:solidFill>
                <a:latin typeface="+mn-lt"/>
                <a:cs typeface="Verdana" panose="020B0604030504040204" pitchFamily="34" charset="0"/>
              </a:rPr>
              <a:t>2.</a:t>
            </a:r>
            <a:r>
              <a:rPr lang="zh-TW" altLang="zh-TW" sz="12800" dirty="0">
                <a:solidFill>
                  <a:schemeClr val="bg2">
                    <a:lumMod val="10000"/>
                  </a:schemeClr>
                </a:solidFill>
                <a:latin typeface="+mn-lt"/>
                <a:cs typeface="Verdana" panose="020B0604030504040204" pitchFamily="34" charset="0"/>
              </a:rPr>
              <a:t>認識網路生活對</a:t>
            </a:r>
            <a:r>
              <a:rPr lang="zh-TW" altLang="en-US" sz="12800" dirty="0">
                <a:solidFill>
                  <a:schemeClr val="tx2">
                    <a:lumMod val="50000"/>
                  </a:schemeClr>
                </a:solidFill>
                <a:latin typeface="+mn-lt"/>
                <a:cs typeface="Verdana" panose="020B0604030504040204" pitchFamily="34" charset="0"/>
              </a:rPr>
              <a:t>資訊</a:t>
            </a:r>
            <a:r>
              <a:rPr lang="zh-TW" altLang="zh-TW" sz="12800" dirty="0">
                <a:solidFill>
                  <a:schemeClr val="tx2">
                    <a:lumMod val="50000"/>
                  </a:schemeClr>
                </a:solidFill>
                <a:latin typeface="+mn-lt"/>
                <a:cs typeface="Verdana" panose="020B0604030504040204" pitchFamily="34" charset="0"/>
              </a:rPr>
              <a:t>隱私權</a:t>
            </a:r>
            <a:endParaRPr lang="en-US" altLang="zh-TW" sz="12800" dirty="0">
              <a:solidFill>
                <a:schemeClr val="tx2">
                  <a:lumMod val="50000"/>
                </a:schemeClr>
              </a:solidFill>
              <a:latin typeface="+mn-lt"/>
              <a:cs typeface="Verdana" panose="020B0604030504040204" pitchFamily="34" charset="0"/>
            </a:endParaRPr>
          </a:p>
          <a:p>
            <a:pPr lvl="0" algn="just">
              <a:lnSpc>
                <a:spcPct val="150000"/>
              </a:lnSpc>
              <a:spcBef>
                <a:spcPts val="600"/>
              </a:spcBef>
              <a:buClrTx/>
              <a:buSzTx/>
            </a:pPr>
            <a:r>
              <a:rPr lang="en-US" altLang="zh-TW" sz="12800" dirty="0">
                <a:solidFill>
                  <a:schemeClr val="bg2">
                    <a:lumMod val="10000"/>
                  </a:schemeClr>
                </a:solidFill>
                <a:latin typeface="+mn-lt"/>
                <a:cs typeface="Verdana" panose="020B0604030504040204" pitchFamily="34" charset="0"/>
              </a:rPr>
              <a:t> </a:t>
            </a:r>
            <a:r>
              <a:rPr lang="zh-TW" altLang="zh-TW" sz="12800" dirty="0">
                <a:solidFill>
                  <a:schemeClr val="bg2">
                    <a:lumMod val="10000"/>
                  </a:schemeClr>
                </a:solidFill>
                <a:latin typeface="+mn-lt"/>
                <a:cs typeface="Verdana" panose="020B0604030504040204" pitchFamily="34" charset="0"/>
              </a:rPr>
              <a:t>的</a:t>
            </a:r>
            <a:r>
              <a:rPr lang="zh-TW" altLang="en-US" sz="12800" dirty="0">
                <a:solidFill>
                  <a:schemeClr val="bg2">
                    <a:lumMod val="10000"/>
                  </a:schemeClr>
                </a:solidFill>
                <a:latin typeface="+mn-lt"/>
                <a:cs typeface="Verdana" panose="020B0604030504040204" pitchFamily="34" charset="0"/>
              </a:rPr>
              <a:t>可能</a:t>
            </a:r>
            <a:r>
              <a:rPr lang="zh-TW" altLang="en-US" sz="12800" dirty="0">
                <a:solidFill>
                  <a:schemeClr val="tx2">
                    <a:lumMod val="50000"/>
                  </a:schemeClr>
                </a:solidFill>
                <a:latin typeface="+mn-lt"/>
                <a:cs typeface="Verdana" panose="020B0604030504040204" pitchFamily="34" charset="0"/>
              </a:rPr>
              <a:t>傷害</a:t>
            </a:r>
            <a:r>
              <a:rPr lang="zh-TW" altLang="zh-TW" sz="12800" dirty="0">
                <a:solidFill>
                  <a:schemeClr val="bg2">
                    <a:lumMod val="10000"/>
                  </a:schemeClr>
                </a:solidFill>
                <a:latin typeface="+mn-lt"/>
                <a:cs typeface="Verdana" panose="020B0604030504040204" pitchFamily="34" charset="0"/>
              </a:rPr>
              <a:t>。</a:t>
            </a:r>
          </a:p>
          <a:p>
            <a:pPr lvl="0" algn="just">
              <a:lnSpc>
                <a:spcPct val="150000"/>
              </a:lnSpc>
              <a:spcBef>
                <a:spcPts val="600"/>
              </a:spcBef>
              <a:buClrTx/>
              <a:buSzTx/>
            </a:pPr>
            <a:r>
              <a:rPr lang="en-US" altLang="zh-TW" sz="12800" dirty="0">
                <a:solidFill>
                  <a:schemeClr val="bg2">
                    <a:lumMod val="10000"/>
                  </a:schemeClr>
                </a:solidFill>
                <a:latin typeface="+mn-lt"/>
                <a:cs typeface="Verdana" panose="020B0604030504040204" pitchFamily="34" charset="0"/>
              </a:rPr>
              <a:t>3.</a:t>
            </a:r>
            <a:r>
              <a:rPr lang="zh-TW" altLang="zh-TW" sz="12800" dirty="0">
                <a:solidFill>
                  <a:schemeClr val="tx2">
                    <a:lumMod val="50000"/>
                  </a:schemeClr>
                </a:solidFill>
                <a:latin typeface="+mn-lt"/>
                <a:cs typeface="Verdana" panose="020B0604030504040204" pitchFamily="34" charset="0"/>
              </a:rPr>
              <a:t>願意保護自己</a:t>
            </a:r>
            <a:r>
              <a:rPr lang="zh-TW" altLang="zh-TW" sz="12800" dirty="0">
                <a:solidFill>
                  <a:schemeClr val="bg2">
                    <a:lumMod val="10000"/>
                  </a:schemeClr>
                </a:solidFill>
                <a:latin typeface="文鼎標楷注音破音一" panose="020B0602010101010101" pitchFamily="34" charset="-120"/>
                <a:ea typeface="文鼎標楷注音破音一" panose="020B0602010101010101" pitchFamily="34" charset="-120"/>
                <a:cs typeface="Verdana" panose="020B0604030504040204" pitchFamily="34" charset="0"/>
              </a:rPr>
              <a:t>和</a:t>
            </a:r>
            <a:r>
              <a:rPr lang="zh-TW" altLang="zh-TW" sz="12800" dirty="0">
                <a:solidFill>
                  <a:schemeClr val="tx2">
                    <a:lumMod val="50000"/>
                  </a:schemeClr>
                </a:solidFill>
                <a:latin typeface="+mn-lt"/>
                <a:cs typeface="Verdana" panose="020B0604030504040204" pitchFamily="34" charset="0"/>
              </a:rPr>
              <a:t>他人</a:t>
            </a:r>
            <a:r>
              <a:rPr lang="zh-TW" altLang="zh-TW" sz="12800" dirty="0">
                <a:solidFill>
                  <a:schemeClr val="bg2">
                    <a:lumMod val="10000"/>
                  </a:schemeClr>
                </a:solidFill>
                <a:latin typeface="+mn-lt"/>
                <a:cs typeface="Verdana" panose="020B0604030504040204" pitchFamily="34" charset="0"/>
              </a:rPr>
              <a:t>的網路</a:t>
            </a:r>
            <a:endParaRPr lang="en-US" altLang="zh-TW" sz="12800" dirty="0">
              <a:solidFill>
                <a:schemeClr val="bg2">
                  <a:lumMod val="10000"/>
                </a:schemeClr>
              </a:solidFill>
              <a:latin typeface="+mn-lt"/>
              <a:cs typeface="Verdana" panose="020B0604030504040204" pitchFamily="34" charset="0"/>
            </a:endParaRPr>
          </a:p>
          <a:p>
            <a:pPr lvl="0" algn="just">
              <a:lnSpc>
                <a:spcPct val="150000"/>
              </a:lnSpc>
              <a:spcBef>
                <a:spcPts val="600"/>
              </a:spcBef>
              <a:buClrTx/>
              <a:buSzTx/>
            </a:pPr>
            <a:r>
              <a:rPr lang="en-US" altLang="zh-TW" sz="12800" dirty="0">
                <a:solidFill>
                  <a:schemeClr val="bg2">
                    <a:lumMod val="10000"/>
                  </a:schemeClr>
                </a:solidFill>
                <a:latin typeface="+mn-lt"/>
                <a:cs typeface="Verdana" panose="020B0604030504040204" pitchFamily="34" charset="0"/>
              </a:rPr>
              <a:t> </a:t>
            </a:r>
            <a:r>
              <a:rPr lang="zh-TW" altLang="zh-TW" sz="12800" dirty="0">
                <a:solidFill>
                  <a:schemeClr val="bg2">
                    <a:lumMod val="10000"/>
                  </a:schemeClr>
                </a:solidFill>
                <a:latin typeface="+mn-lt"/>
                <a:cs typeface="Verdana" panose="020B0604030504040204" pitchFamily="34" charset="0"/>
              </a:rPr>
              <a:t>生活安全及</a:t>
            </a:r>
            <a:r>
              <a:rPr lang="zh-TW" altLang="en-US" sz="12800" dirty="0">
                <a:solidFill>
                  <a:schemeClr val="bg2">
                    <a:lumMod val="10000"/>
                  </a:schemeClr>
                </a:solidFill>
                <a:latin typeface="+mn-lt"/>
                <a:cs typeface="Verdana" panose="020B0604030504040204" pitchFamily="34" charset="0"/>
              </a:rPr>
              <a:t>資訊</a:t>
            </a:r>
            <a:r>
              <a:rPr lang="zh-TW" altLang="zh-TW" sz="12800" dirty="0">
                <a:solidFill>
                  <a:schemeClr val="bg2">
                    <a:lumMod val="10000"/>
                  </a:schemeClr>
                </a:solidFill>
                <a:latin typeface="+mn-lt"/>
                <a:cs typeface="Verdana" panose="020B0604030504040204" pitchFamily="34" charset="0"/>
              </a:rPr>
              <a:t>隱私。</a:t>
            </a:r>
          </a:p>
          <a:p>
            <a:endParaRPr lang="zh-TW" altLang="en-US" dirty="0"/>
          </a:p>
        </p:txBody>
      </p:sp>
      <p:pic>
        <p:nvPicPr>
          <p:cNvPr id="4" name="圖片 3"/>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777643" y="3292522"/>
            <a:ext cx="2807604" cy="1981839"/>
          </a:xfrm>
          <a:prstGeom prst="rect">
            <a:avLst/>
          </a:prstGeom>
        </p:spPr>
      </p:pic>
    </p:spTree>
    <p:extLst>
      <p:ext uri="{BB962C8B-B14F-4D97-AF65-F5344CB8AC3E}">
        <p14:creationId xmlns:p14="http://schemas.microsoft.com/office/powerpoint/2010/main" val="364748973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1028700" y="293914"/>
            <a:ext cx="10335985" cy="1507067"/>
          </a:xfrm>
        </p:spPr>
        <p:txBody>
          <a:bodyPr/>
          <a:lstStyle/>
          <a:p>
            <a:pPr lvl="0">
              <a:spcBef>
                <a:spcPts val="600"/>
              </a:spcBef>
              <a:spcAft>
                <a:spcPts val="600"/>
              </a:spcAft>
              <a:defRPr/>
            </a:pPr>
            <a:r>
              <a:rPr lang="zh-TW" altLang="en-US" sz="4400" b="1" cap="none" dirty="0">
                <a:ln>
                  <a:noFill/>
                </a:ln>
                <a:solidFill>
                  <a:srgbClr val="002060"/>
                </a:solidFill>
                <a:latin typeface="微軟正黑體" panose="020B0604030504040204" pitchFamily="34" charset="-120"/>
                <a:cs typeface="+mn-cs"/>
              </a:rPr>
              <a:t>網路</a:t>
            </a:r>
            <a:r>
              <a:rPr lang="zh-TW" altLang="en-US" sz="4400" b="1" cap="none" dirty="0">
                <a:solidFill>
                  <a:srgbClr val="002060"/>
                </a:solidFill>
                <a:latin typeface="微軟正黑體" panose="020B0604030504040204" pitchFamily="34" charset="-120"/>
                <a:cs typeface="+mn-cs"/>
              </a:rPr>
              <a:t>生活安全的</a:t>
            </a:r>
            <a:r>
              <a:rPr lang="zh-TW" altLang="en-US" sz="4800" b="1" cap="none" dirty="0">
                <a:ln>
                  <a:noFill/>
                </a:ln>
                <a:solidFill>
                  <a:srgbClr val="C00000"/>
                </a:solidFill>
                <a:latin typeface="微軟正黑體" panose="020B0604030504040204" pitchFamily="34" charset="-120"/>
                <a:cs typeface="+mn-cs"/>
              </a:rPr>
              <a:t>三</a:t>
            </a:r>
            <a:r>
              <a:rPr lang="zh-TW" altLang="en-US" sz="4800" b="1" cap="none" dirty="0">
                <a:ln>
                  <a:noFill/>
                </a:ln>
                <a:solidFill>
                  <a:srgbClr val="C00000"/>
                </a:solidFill>
                <a:latin typeface="+mn-ea"/>
                <a:ea typeface="+mn-ea"/>
                <a:cs typeface="+mn-cs"/>
              </a:rPr>
              <a:t>要</a:t>
            </a:r>
            <a:r>
              <a:rPr lang="zh-TW" altLang="en-US" sz="4800" b="1" cap="none" dirty="0">
                <a:ln>
                  <a:noFill/>
                </a:ln>
                <a:solidFill>
                  <a:srgbClr val="C00000"/>
                </a:solidFill>
                <a:latin typeface="微軟正黑體" panose="020B0604030504040204" pitchFamily="34" charset="-120"/>
                <a:cs typeface="+mn-cs"/>
              </a:rPr>
              <a:t>政策</a:t>
            </a:r>
            <a:endParaRPr lang="zh-TW" altLang="en-US" sz="4800" dirty="0">
              <a:solidFill>
                <a:srgbClr val="C00000"/>
              </a:solidFill>
            </a:endParaRPr>
          </a:p>
        </p:txBody>
      </p:sp>
      <p:graphicFrame>
        <p:nvGraphicFramePr>
          <p:cNvPr id="3" name="資料庫圖表 2"/>
          <p:cNvGraphicFramePr/>
          <p:nvPr>
            <p:extLst>
              <p:ext uri="{D42A27DB-BD31-4B8C-83A1-F6EECF244321}">
                <p14:modId xmlns:p14="http://schemas.microsoft.com/office/powerpoint/2010/main" val="4094299308"/>
              </p:ext>
            </p:extLst>
          </p:nvPr>
        </p:nvGraphicFramePr>
        <p:xfrm>
          <a:off x="589312" y="1628775"/>
          <a:ext cx="11126438" cy="444341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87404007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圖片 4">
            <a:extLst>
              <a:ext uri="{FF2B5EF4-FFF2-40B4-BE49-F238E27FC236}">
                <a16:creationId xmlns:a16="http://schemas.microsoft.com/office/drawing/2014/main" id="{B588241F-2753-3AC7-AAC3-0E8C90EDBF89}"/>
              </a:ext>
            </a:extLst>
          </p:cNvPr>
          <p:cNvPicPr>
            <a:picLocks noChangeAspect="1"/>
          </p:cNvPicPr>
          <p:nvPr/>
        </p:nvPicPr>
        <p:blipFill>
          <a:blip r:embed="rId3">
            <a:alphaModFix amt="20000"/>
          </a:blip>
          <a:stretch>
            <a:fillRect/>
          </a:stretch>
        </p:blipFill>
        <p:spPr>
          <a:xfrm>
            <a:off x="831241" y="59922"/>
            <a:ext cx="10258424" cy="6738155"/>
          </a:xfrm>
          <a:prstGeom prst="rect">
            <a:avLst/>
          </a:prstGeom>
        </p:spPr>
      </p:pic>
      <p:sp>
        <p:nvSpPr>
          <p:cNvPr id="2" name="標題 1"/>
          <p:cNvSpPr>
            <a:spLocks noGrp="1"/>
          </p:cNvSpPr>
          <p:nvPr>
            <p:ph type="title"/>
          </p:nvPr>
        </p:nvSpPr>
        <p:spPr>
          <a:xfrm>
            <a:off x="858855" y="799902"/>
            <a:ext cx="9257762" cy="1507067"/>
          </a:xfrm>
        </p:spPr>
        <p:txBody>
          <a:bodyPr>
            <a:noAutofit/>
          </a:bodyPr>
          <a:lstStyle/>
          <a:p>
            <a:pPr>
              <a:lnSpc>
                <a:spcPct val="120000"/>
              </a:lnSpc>
            </a:pPr>
            <a:r>
              <a:rPr lang="zh-TW" altLang="en-US" sz="4800" b="1" dirty="0">
                <a:solidFill>
                  <a:srgbClr val="C00000"/>
                </a:solidFill>
                <a:latin typeface="+mn-ea"/>
                <a:ea typeface="+mn-ea"/>
              </a:rPr>
              <a:t>資訊隱私權被傷害了，怎</a:t>
            </a:r>
            <a:r>
              <a:rPr lang="zh-TW" altLang="en-US" sz="4800" b="1" dirty="0">
                <a:solidFill>
                  <a:srgbClr val="C00000"/>
                </a:solidFill>
                <a:latin typeface="文鼎標楷注音破音一" panose="020B0602010101010101" pitchFamily="34" charset="-120"/>
                <a:ea typeface="文鼎標楷注音破音一" panose="020B0602010101010101" pitchFamily="34" charset="-120"/>
              </a:rPr>
              <a:t>麼</a:t>
            </a:r>
            <a:r>
              <a:rPr lang="zh-TW" altLang="en-US" sz="4800" b="1" dirty="0">
                <a:solidFill>
                  <a:srgbClr val="C00000"/>
                </a:solidFill>
                <a:latin typeface="+mn-ea"/>
                <a:ea typeface="+mn-ea"/>
              </a:rPr>
              <a:t>辦</a:t>
            </a:r>
            <a:r>
              <a:rPr lang="zh-TW" altLang="en-US" sz="4800" b="1" dirty="0">
                <a:solidFill>
                  <a:srgbClr val="C00000"/>
                </a:solidFill>
              </a:rPr>
              <a:t>？</a:t>
            </a:r>
            <a:r>
              <a:rPr lang="en-US" altLang="zh-TW" sz="4800" b="1" dirty="0">
                <a:solidFill>
                  <a:srgbClr val="C00000"/>
                </a:solidFill>
              </a:rPr>
              <a:t>(</a:t>
            </a:r>
            <a:r>
              <a:rPr lang="zh-TW" altLang="en-US" sz="4800" b="1" dirty="0">
                <a:solidFill>
                  <a:srgbClr val="C00000"/>
                </a:solidFill>
              </a:rPr>
              <a:t>舉手回答</a:t>
            </a:r>
            <a:r>
              <a:rPr lang="en-US" altLang="zh-TW" sz="4800" b="1" dirty="0">
                <a:solidFill>
                  <a:srgbClr val="C00000"/>
                </a:solidFill>
              </a:rPr>
              <a:t>)</a:t>
            </a:r>
            <a:endParaRPr lang="zh-TW" altLang="en-US" sz="4800" b="1" dirty="0">
              <a:solidFill>
                <a:srgbClr val="C00000"/>
              </a:solidFill>
            </a:endParaRPr>
          </a:p>
        </p:txBody>
      </p:sp>
      <p:sp>
        <p:nvSpPr>
          <p:cNvPr id="3" name="內容版面配置區 2"/>
          <p:cNvSpPr>
            <a:spLocks noGrp="1"/>
          </p:cNvSpPr>
          <p:nvPr>
            <p:ph idx="1"/>
          </p:nvPr>
        </p:nvSpPr>
        <p:spPr>
          <a:xfrm>
            <a:off x="858855" y="2673528"/>
            <a:ext cx="11203858" cy="3004457"/>
          </a:xfrm>
        </p:spPr>
        <p:txBody>
          <a:bodyPr>
            <a:noAutofit/>
          </a:bodyPr>
          <a:lstStyle/>
          <a:p>
            <a:pPr marL="0" indent="0">
              <a:lnSpc>
                <a:spcPct val="150000"/>
              </a:lnSpc>
              <a:buNone/>
            </a:pPr>
            <a:r>
              <a:rPr lang="en-US" altLang="zh-TW" sz="4000" b="1" dirty="0">
                <a:solidFill>
                  <a:srgbClr val="002060"/>
                </a:solidFill>
              </a:rPr>
              <a:t>1.</a:t>
            </a:r>
            <a:r>
              <a:rPr lang="zh-TW" altLang="en-US" sz="4000" b="1" dirty="0">
                <a:solidFill>
                  <a:srgbClr val="002060"/>
                </a:solidFill>
              </a:rPr>
              <a:t>報告老師或告訴家</a:t>
            </a:r>
            <a:r>
              <a:rPr lang="zh-TW" altLang="en-US" sz="4000" b="1" dirty="0">
                <a:solidFill>
                  <a:srgbClr val="002060"/>
                </a:solidFill>
                <a:latin typeface="文鼎標楷注音破音一" panose="020B0602010101010101" pitchFamily="34" charset="-120"/>
                <a:ea typeface="文鼎標楷注音破音一" panose="020B0602010101010101" pitchFamily="34" charset="-120"/>
              </a:rPr>
              <a:t>長。</a:t>
            </a:r>
            <a:endParaRPr lang="en-US" altLang="zh-TW" sz="4000" b="1" dirty="0">
              <a:solidFill>
                <a:srgbClr val="002060"/>
              </a:solidFill>
              <a:latin typeface="文鼎標楷注音破音一" panose="020B0602010101010101" pitchFamily="34" charset="-120"/>
              <a:ea typeface="文鼎標楷注音破音一" panose="020B0602010101010101" pitchFamily="34" charset="-120"/>
            </a:endParaRPr>
          </a:p>
          <a:p>
            <a:pPr marL="0" indent="0">
              <a:lnSpc>
                <a:spcPct val="150000"/>
              </a:lnSpc>
              <a:buNone/>
            </a:pPr>
            <a:r>
              <a:rPr lang="en-US" altLang="zh-TW" sz="4000" b="1" dirty="0">
                <a:solidFill>
                  <a:srgbClr val="002060"/>
                </a:solidFill>
              </a:rPr>
              <a:t>2.</a:t>
            </a:r>
            <a:r>
              <a:rPr lang="zh-TW" altLang="en-US" sz="4000" b="1" dirty="0">
                <a:solidFill>
                  <a:srgbClr val="002060"/>
                </a:solidFill>
                <a:latin typeface="文鼎標楷注音破音一" panose="020B0602010101010101" pitchFamily="34" charset="-120"/>
                <a:ea typeface="文鼎標楷注音破音一" panose="020B0602010101010101" pitchFamily="34" charset="-120"/>
              </a:rPr>
              <a:t>要</a:t>
            </a:r>
            <a:r>
              <a:rPr lang="zh-TW" altLang="en-US" sz="4000" b="1" dirty="0">
                <a:solidFill>
                  <a:srgbClr val="002060"/>
                </a:solidFill>
              </a:rPr>
              <a:t>求對方</a:t>
            </a:r>
            <a:r>
              <a:rPr lang="zh-TW" altLang="en-US" sz="4000" b="1" dirty="0">
                <a:solidFill>
                  <a:srgbClr val="002060"/>
                </a:solidFill>
                <a:latin typeface="文鼎標楷注音破音一" panose="020B0602010101010101" pitchFamily="34" charset="-120"/>
                <a:ea typeface="文鼎標楷注音破音一" panose="020B0602010101010101" pitchFamily="34" charset="-120"/>
              </a:rPr>
              <a:t>更</a:t>
            </a:r>
            <a:r>
              <a:rPr lang="zh-TW" altLang="en-US" sz="4000" b="1" dirty="0">
                <a:solidFill>
                  <a:srgbClr val="002060"/>
                </a:solidFill>
              </a:rPr>
              <a:t>正或刪除</a:t>
            </a:r>
            <a:r>
              <a:rPr lang="zh-TW" altLang="en-US" sz="4000" b="1" dirty="0">
                <a:solidFill>
                  <a:srgbClr val="002060"/>
                </a:solidFill>
                <a:latin typeface="+mn-ea"/>
              </a:rPr>
              <a:t>你的</a:t>
            </a:r>
            <a:r>
              <a:rPr lang="zh-TW" altLang="en-US" sz="4000" b="1" dirty="0">
                <a:solidFill>
                  <a:srgbClr val="002060"/>
                </a:solidFill>
              </a:rPr>
              <a:t>資料</a:t>
            </a:r>
            <a:endParaRPr lang="en-US" altLang="zh-TW" sz="4000" b="1" dirty="0">
              <a:solidFill>
                <a:srgbClr val="002060"/>
              </a:solidFill>
            </a:endParaRPr>
          </a:p>
          <a:p>
            <a:pPr marL="0" indent="0">
              <a:lnSpc>
                <a:spcPct val="150000"/>
              </a:lnSpc>
              <a:buNone/>
            </a:pPr>
            <a:r>
              <a:rPr lang="en-US" altLang="zh-TW" sz="4000" b="1" dirty="0">
                <a:solidFill>
                  <a:srgbClr val="002060"/>
                </a:solidFill>
              </a:rPr>
              <a:t>3.</a:t>
            </a:r>
            <a:r>
              <a:rPr lang="zh-TW" altLang="en-US" sz="4000" b="1" dirty="0">
                <a:solidFill>
                  <a:srgbClr val="002060"/>
                </a:solidFill>
              </a:rPr>
              <a:t>對方</a:t>
            </a:r>
            <a:r>
              <a:rPr lang="zh-TW" altLang="en-US" sz="4000" b="1" dirty="0">
                <a:solidFill>
                  <a:srgbClr val="002060"/>
                </a:solidFill>
                <a:latin typeface="文鼎標楷注音破音一" panose="020B0602010101010101" pitchFamily="34" charset="-120"/>
                <a:ea typeface="文鼎標楷注音破音一" panose="020B0602010101010101" pitchFamily="34" charset="-120"/>
              </a:rPr>
              <a:t>不</a:t>
            </a:r>
            <a:r>
              <a:rPr lang="zh-TW" altLang="en-US" sz="4000" b="1" dirty="0">
                <a:solidFill>
                  <a:srgbClr val="002060"/>
                </a:solidFill>
              </a:rPr>
              <a:t>處理的話，直接報警</a:t>
            </a:r>
          </a:p>
        </p:txBody>
      </p:sp>
    </p:spTree>
    <p:extLst>
      <p:ext uri="{BB962C8B-B14F-4D97-AF65-F5344CB8AC3E}">
        <p14:creationId xmlns:p14="http://schemas.microsoft.com/office/powerpoint/2010/main" val="13312742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902878" y="1781417"/>
            <a:ext cx="6698072" cy="2763689"/>
          </a:xfrm>
        </p:spPr>
        <p:txBody>
          <a:bodyPr>
            <a:normAutofit fontScale="90000"/>
          </a:bodyPr>
          <a:lstStyle/>
          <a:p>
            <a:pPr lvl="0">
              <a:lnSpc>
                <a:spcPct val="150000"/>
              </a:lnSpc>
              <a:spcBef>
                <a:spcPts val="0"/>
              </a:spcBef>
            </a:pPr>
            <a:r>
              <a:rPr lang="zh-TW" altLang="en-US" sz="5300" b="1" cap="none" dirty="0">
                <a:solidFill>
                  <a:schemeClr val="accent5">
                    <a:lumMod val="50000"/>
                  </a:schemeClr>
                </a:solidFill>
                <a:latin typeface="微軟正黑體" panose="020B0604030504040204" pitchFamily="34" charset="-120"/>
                <a:cs typeface="+mn-cs"/>
              </a:rPr>
              <a:t>保護資訊隱私權</a:t>
            </a:r>
            <a:r>
              <a:rPr lang="en-US" altLang="zh-TW" sz="5300" b="1" cap="none" dirty="0">
                <a:solidFill>
                  <a:schemeClr val="accent5">
                    <a:lumMod val="50000"/>
                  </a:schemeClr>
                </a:solidFill>
                <a:latin typeface="微軟正黑體" panose="020B0604030504040204" pitchFamily="34" charset="-120"/>
                <a:cs typeface="+mn-cs"/>
              </a:rPr>
              <a:t/>
            </a:r>
            <a:br>
              <a:rPr lang="en-US" altLang="zh-TW" sz="5300" b="1" cap="none" dirty="0">
                <a:solidFill>
                  <a:schemeClr val="accent5">
                    <a:lumMod val="50000"/>
                  </a:schemeClr>
                </a:solidFill>
                <a:latin typeface="微軟正黑體" panose="020B0604030504040204" pitchFamily="34" charset="-120"/>
                <a:cs typeface="+mn-cs"/>
              </a:rPr>
            </a:br>
            <a:r>
              <a:rPr lang="zh-TW" altLang="en-US" sz="5300" b="1" cap="none" dirty="0">
                <a:solidFill>
                  <a:schemeClr val="accent5">
                    <a:lumMod val="50000"/>
                  </a:schemeClr>
                </a:solidFill>
                <a:latin typeface="微軟正黑體" panose="020B0604030504040204" pitchFamily="34" charset="-120"/>
                <a:cs typeface="+mn-cs"/>
              </a:rPr>
              <a:t>大家來行動</a:t>
            </a:r>
            <a:r>
              <a:rPr lang="en-US" altLang="zh-TW" sz="4800" b="1" cap="none" dirty="0">
                <a:ln>
                  <a:noFill/>
                </a:ln>
                <a:solidFill>
                  <a:srgbClr val="002060"/>
                </a:solidFill>
                <a:latin typeface="微軟正黑體" panose="020B0604030504040204" pitchFamily="34" charset="-120"/>
                <a:cs typeface="+mn-cs"/>
              </a:rPr>
              <a:t/>
            </a:r>
            <a:br>
              <a:rPr lang="en-US" altLang="zh-TW" sz="4800" b="1" cap="none" dirty="0">
                <a:ln>
                  <a:noFill/>
                </a:ln>
                <a:solidFill>
                  <a:srgbClr val="002060"/>
                </a:solidFill>
                <a:latin typeface="微軟正黑體" panose="020B0604030504040204" pitchFamily="34" charset="-120"/>
                <a:cs typeface="+mn-cs"/>
              </a:rPr>
            </a:br>
            <a:endParaRPr lang="zh-TW" altLang="en-US" sz="4900" dirty="0">
              <a:solidFill>
                <a:srgbClr val="C00000"/>
              </a:solidFill>
            </a:endParaRPr>
          </a:p>
        </p:txBody>
      </p:sp>
      <p:pic>
        <p:nvPicPr>
          <p:cNvPr id="5" name="圖片 4" descr="一張含有 玩具, 布偶 的圖片&#10;&#10;自動產生的描述">
            <a:extLst>
              <a:ext uri="{FF2B5EF4-FFF2-40B4-BE49-F238E27FC236}">
                <a16:creationId xmlns:a16="http://schemas.microsoft.com/office/drawing/2014/main" id="{77BDBF6A-5026-3843-A1EC-1C6DA6D93182}"/>
              </a:ext>
            </a:extLst>
          </p:cNvPr>
          <p:cNvPicPr>
            <a:picLocks noChangeAspect="1"/>
          </p:cNvPicPr>
          <p:nvPr/>
        </p:nvPicPr>
        <p:blipFill>
          <a:blip r:embed="rId3" cstate="screen">
            <a:extLst>
              <a:ext uri="{28A0092B-C50C-407E-A947-70E740481C1C}">
                <a14:useLocalDpi xmlns:a14="http://schemas.microsoft.com/office/drawing/2010/main"/>
              </a:ext>
              <a:ext uri="{837473B0-CC2E-450A-ABE3-18F120FF3D39}">
                <a1611:picAttrSrcUrl xmlns="" xmlns:a1611="http://schemas.microsoft.com/office/drawing/2016/11/main" r:id="rId4"/>
              </a:ext>
            </a:extLst>
          </a:blip>
          <a:stretch>
            <a:fillRect/>
          </a:stretch>
        </p:blipFill>
        <p:spPr>
          <a:xfrm>
            <a:off x="5330646" y="2405410"/>
            <a:ext cx="5552237" cy="4065728"/>
          </a:xfrm>
          <a:prstGeom prst="rect">
            <a:avLst/>
          </a:prstGeom>
        </p:spPr>
      </p:pic>
      <p:sp>
        <p:nvSpPr>
          <p:cNvPr id="4" name="文字方塊 3">
            <a:extLst>
              <a:ext uri="{FF2B5EF4-FFF2-40B4-BE49-F238E27FC236}">
                <a16:creationId xmlns:a16="http://schemas.microsoft.com/office/drawing/2014/main" id="{270400E1-1583-E336-824B-BA738E889449}"/>
              </a:ext>
            </a:extLst>
          </p:cNvPr>
          <p:cNvSpPr txBox="1"/>
          <p:nvPr/>
        </p:nvSpPr>
        <p:spPr>
          <a:xfrm>
            <a:off x="6850966" y="5655212"/>
            <a:ext cx="3165231" cy="276999"/>
          </a:xfrm>
          <a:prstGeom prst="rect">
            <a:avLst/>
          </a:prstGeom>
          <a:noFill/>
        </p:spPr>
        <p:txBody>
          <a:bodyPr wrap="square" rtlCol="0">
            <a:spAutoFit/>
          </a:bodyPr>
          <a:lstStyle/>
          <a:p>
            <a:r>
              <a:rPr lang="zh-TW" altLang="en-US" sz="1200" dirty="0">
                <a:solidFill>
                  <a:schemeClr val="bg2">
                    <a:lumMod val="10000"/>
                  </a:schemeClr>
                </a:solidFill>
                <a:latin typeface="標楷體" panose="03000509000000000000" pitchFamily="65" charset="-120"/>
                <a:ea typeface="標楷體" panose="03000509000000000000" pitchFamily="65" charset="-120"/>
              </a:rPr>
              <a:t>資料來源</a:t>
            </a:r>
            <a:r>
              <a:rPr lang="zh-TW" altLang="en-US" sz="1200" dirty="0">
                <a:solidFill>
                  <a:schemeClr val="bg2">
                    <a:lumMod val="10000"/>
                  </a:schemeClr>
                </a:solidFill>
              </a:rPr>
              <a:t>：</a:t>
            </a:r>
            <a:r>
              <a:rPr lang="en-US" altLang="zh-TW" sz="1200" dirty="0">
                <a:solidFill>
                  <a:schemeClr val="bg2">
                    <a:lumMod val="10000"/>
                  </a:schemeClr>
                </a:solidFill>
              </a:rPr>
              <a:t>ttps://rrx.cn/storeview/hfezuf.html</a:t>
            </a:r>
            <a:endParaRPr lang="zh-TW" altLang="en-US" sz="1200" dirty="0">
              <a:solidFill>
                <a:schemeClr val="bg2">
                  <a:lumMod val="10000"/>
                </a:schemeClr>
              </a:solidFill>
            </a:endParaRPr>
          </a:p>
        </p:txBody>
      </p:sp>
    </p:spTree>
    <p:extLst>
      <p:ext uri="{BB962C8B-B14F-4D97-AF65-F5344CB8AC3E}">
        <p14:creationId xmlns:p14="http://schemas.microsoft.com/office/powerpoint/2010/main" val="195010941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272376D2-7702-5A74-C915-2A9392973051}"/>
              </a:ext>
            </a:extLst>
          </p:cNvPr>
          <p:cNvSpPr>
            <a:spLocks noGrp="1"/>
          </p:cNvSpPr>
          <p:nvPr>
            <p:ph type="title"/>
          </p:nvPr>
        </p:nvSpPr>
        <p:spPr>
          <a:xfrm>
            <a:off x="846445" y="614363"/>
            <a:ext cx="6291774" cy="2443162"/>
          </a:xfrm>
        </p:spPr>
        <p:txBody>
          <a:bodyPr>
            <a:normAutofit fontScale="90000"/>
          </a:bodyPr>
          <a:lstStyle/>
          <a:p>
            <a:pPr>
              <a:lnSpc>
                <a:spcPct val="150000"/>
              </a:lnSpc>
            </a:pPr>
            <a:r>
              <a:rPr lang="zh-TW" altLang="en-US" sz="4400" b="1" dirty="0">
                <a:solidFill>
                  <a:schemeClr val="accent5">
                    <a:lumMod val="50000"/>
                  </a:schemeClr>
                </a:solidFill>
              </a:rPr>
              <a:t>資訊隱私權</a:t>
            </a:r>
            <a:r>
              <a:rPr lang="en-US" altLang="zh-TW" sz="4400" b="1" dirty="0">
                <a:solidFill>
                  <a:schemeClr val="accent5">
                    <a:lumMod val="50000"/>
                  </a:schemeClr>
                </a:solidFill>
              </a:rPr>
              <a:t/>
            </a:r>
            <a:br>
              <a:rPr lang="en-US" altLang="zh-TW" sz="4400" b="1" dirty="0">
                <a:solidFill>
                  <a:schemeClr val="accent5">
                    <a:lumMod val="50000"/>
                  </a:schemeClr>
                </a:solidFill>
              </a:rPr>
            </a:br>
            <a:r>
              <a:rPr lang="zh-TW" altLang="en-US" sz="4400" b="1" dirty="0">
                <a:solidFill>
                  <a:schemeClr val="accent5">
                    <a:lumMod val="50000"/>
                  </a:schemeClr>
                </a:solidFill>
              </a:rPr>
              <a:t>保護行動學習單</a:t>
            </a:r>
            <a:r>
              <a:rPr lang="en-US" altLang="zh-TW" sz="4400" b="1" dirty="0">
                <a:solidFill>
                  <a:schemeClr val="accent5">
                    <a:lumMod val="50000"/>
                  </a:schemeClr>
                </a:solidFill>
              </a:rPr>
              <a:t/>
            </a:r>
            <a:br>
              <a:rPr lang="en-US" altLang="zh-TW" sz="4400" b="1" dirty="0">
                <a:solidFill>
                  <a:schemeClr val="accent5">
                    <a:lumMod val="50000"/>
                  </a:schemeClr>
                </a:solidFill>
              </a:rPr>
            </a:br>
            <a:r>
              <a:rPr lang="en-US" altLang="zh-TW" sz="4000" b="1" dirty="0">
                <a:solidFill>
                  <a:srgbClr val="C00000"/>
                </a:solidFill>
              </a:rPr>
              <a:t>(</a:t>
            </a:r>
            <a:r>
              <a:rPr lang="zh-TW" altLang="en-US" sz="4000" b="1" dirty="0">
                <a:solidFill>
                  <a:srgbClr val="C00000"/>
                </a:solidFill>
              </a:rPr>
              <a:t>請打勾</a:t>
            </a:r>
            <a:r>
              <a:rPr lang="en-US" altLang="zh-TW" sz="4000" b="1" dirty="0">
                <a:solidFill>
                  <a:srgbClr val="C00000"/>
                </a:solidFill>
              </a:rPr>
              <a:t>V </a:t>
            </a:r>
            <a:r>
              <a:rPr lang="zh-TW" altLang="en-US" sz="4000" b="1" dirty="0">
                <a:solidFill>
                  <a:srgbClr val="C00000"/>
                </a:solidFill>
                <a:latin typeface="文鼎標楷注音破音一" panose="020B0602010101010101" pitchFamily="34" charset="-120"/>
                <a:ea typeface="文鼎標楷注音破音一" panose="020B0602010101010101" pitchFamily="34" charset="-120"/>
              </a:rPr>
              <a:t>和</a:t>
            </a:r>
            <a:r>
              <a:rPr lang="zh-TW" altLang="en-US" sz="4000" b="1" dirty="0">
                <a:solidFill>
                  <a:srgbClr val="C00000"/>
                </a:solidFill>
              </a:rPr>
              <a:t>畫圖</a:t>
            </a:r>
            <a:r>
              <a:rPr lang="en-US" altLang="zh-TW" sz="4000" b="1" dirty="0">
                <a:solidFill>
                  <a:srgbClr val="C00000"/>
                </a:solidFill>
              </a:rPr>
              <a:t>)</a:t>
            </a:r>
            <a:endParaRPr lang="zh-TW" altLang="en-US" sz="4000" b="1" dirty="0">
              <a:solidFill>
                <a:srgbClr val="C00000"/>
              </a:solidFill>
            </a:endParaRPr>
          </a:p>
        </p:txBody>
      </p:sp>
      <p:pic>
        <p:nvPicPr>
          <p:cNvPr id="10" name="圖片 9">
            <a:extLst>
              <a:ext uri="{FF2B5EF4-FFF2-40B4-BE49-F238E27FC236}">
                <a16:creationId xmlns:a16="http://schemas.microsoft.com/office/drawing/2014/main" id="{8C82EB73-C722-CD58-C2B2-9A521D9803C0}"/>
              </a:ext>
            </a:extLst>
          </p:cNvPr>
          <p:cNvPicPr>
            <a:picLocks noChangeAspect="1"/>
          </p:cNvPicPr>
          <p:nvPr/>
        </p:nvPicPr>
        <p:blipFill>
          <a:blip r:embed="rId3"/>
          <a:stretch>
            <a:fillRect/>
          </a:stretch>
        </p:blipFill>
        <p:spPr>
          <a:xfrm>
            <a:off x="1586962" y="3428998"/>
            <a:ext cx="2405370" cy="2997602"/>
          </a:xfrm>
          <a:prstGeom prst="rect">
            <a:avLst/>
          </a:prstGeom>
        </p:spPr>
      </p:pic>
      <p:pic>
        <p:nvPicPr>
          <p:cNvPr id="11" name="圖片 10">
            <a:extLst>
              <a:ext uri="{FF2B5EF4-FFF2-40B4-BE49-F238E27FC236}">
                <a16:creationId xmlns:a16="http://schemas.microsoft.com/office/drawing/2014/main" id="{DD1F1EB8-75D6-D623-EF99-A782F519AC52}"/>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100513" y="4298810"/>
            <a:ext cx="1660626" cy="1944827"/>
          </a:xfrm>
          <a:prstGeom prst="rect">
            <a:avLst/>
          </a:prstGeom>
        </p:spPr>
      </p:pic>
      <p:pic>
        <p:nvPicPr>
          <p:cNvPr id="4" name="圖片 3" descr="一張含有 桌 的圖片&#10;&#10;自動產生的描述">
            <a:extLst>
              <a:ext uri="{FF2B5EF4-FFF2-40B4-BE49-F238E27FC236}">
                <a16:creationId xmlns:a16="http://schemas.microsoft.com/office/drawing/2014/main" id="{F85CF97F-EB89-3ED8-E73C-FEB7834D2677}"/>
              </a:ext>
            </a:extLst>
          </p:cNvPr>
          <p:cNvPicPr>
            <a:picLocks noChangeAspect="1"/>
          </p:cNvPicPr>
          <p:nvPr/>
        </p:nvPicPr>
        <p:blipFill>
          <a:blip r:embed="rId5"/>
          <a:stretch>
            <a:fillRect/>
          </a:stretch>
        </p:blipFill>
        <p:spPr>
          <a:xfrm>
            <a:off x="6430863" y="104600"/>
            <a:ext cx="5080360" cy="6753400"/>
          </a:xfrm>
          <a:prstGeom prst="rect">
            <a:avLst/>
          </a:prstGeom>
        </p:spPr>
      </p:pic>
    </p:spTree>
    <p:extLst>
      <p:ext uri="{BB962C8B-B14F-4D97-AF65-F5344CB8AC3E}">
        <p14:creationId xmlns:p14="http://schemas.microsoft.com/office/powerpoint/2010/main" val="220086475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1306569" y="1100782"/>
            <a:ext cx="9969646" cy="2227811"/>
          </a:xfrm>
        </p:spPr>
        <p:txBody>
          <a:bodyPr>
            <a:normAutofit fontScale="90000"/>
          </a:bodyPr>
          <a:lstStyle/>
          <a:p>
            <a:pPr lvl="0">
              <a:lnSpc>
                <a:spcPct val="120000"/>
              </a:lnSpc>
              <a:spcBef>
                <a:spcPts val="600"/>
              </a:spcBef>
              <a:defRPr/>
            </a:pPr>
            <a:r>
              <a:rPr lang="zh-TW" altLang="en-US" sz="4400" b="1" cap="none" dirty="0">
                <a:ln>
                  <a:noFill/>
                </a:ln>
                <a:solidFill>
                  <a:srgbClr val="C00000"/>
                </a:solidFill>
                <a:effectLst>
                  <a:outerShdw blurRad="38100" dist="38100" dir="2700000" algn="tl">
                    <a:srgbClr val="C0C0C0"/>
                  </a:outerShdw>
                </a:effectLst>
                <a:latin typeface="微軟正黑體" panose="020B0604030504040204" pitchFamily="34" charset="-120"/>
                <a:cs typeface="+mn-cs"/>
              </a:rPr>
              <a:t>讓我們</a:t>
            </a:r>
            <a:r>
              <a:rPr lang="zh-TW" altLang="en-US" sz="4400" b="1" cap="none" dirty="0">
                <a:ln>
                  <a:noFill/>
                </a:ln>
                <a:solidFill>
                  <a:srgbClr val="C00000"/>
                </a:solidFill>
                <a:effectLst>
                  <a:outerShdw blurRad="38100" dist="38100" dir="2700000" algn="tl">
                    <a:srgbClr val="C0C0C0"/>
                  </a:outerShdw>
                </a:effectLst>
                <a:latin typeface="文鼎標楷注音破音二" panose="020B0602010101010101" pitchFamily="34" charset="-120"/>
                <a:ea typeface="文鼎標楷注音破音二" panose="020B0602010101010101" pitchFamily="34" charset="-120"/>
                <a:cs typeface="+mn-cs"/>
              </a:rPr>
              <a:t>一</a:t>
            </a:r>
            <a:r>
              <a:rPr lang="zh-TW" altLang="en-US" sz="4400" b="1" cap="none" dirty="0">
                <a:ln>
                  <a:noFill/>
                </a:ln>
                <a:solidFill>
                  <a:srgbClr val="C00000"/>
                </a:solidFill>
                <a:effectLst>
                  <a:outerShdw blurRad="38100" dist="38100" dir="2700000" algn="tl">
                    <a:srgbClr val="C0C0C0"/>
                  </a:outerShdw>
                </a:effectLst>
                <a:latin typeface="微軟正黑體" panose="020B0604030504040204" pitchFamily="34" charset="-120"/>
                <a:cs typeface="+mn-cs"/>
              </a:rPr>
              <a:t>起</a:t>
            </a:r>
            <a:r>
              <a:rPr lang="en-US" altLang="zh-TW" sz="4400" b="1" cap="none" dirty="0">
                <a:ln>
                  <a:noFill/>
                </a:ln>
                <a:solidFill>
                  <a:srgbClr val="C00000"/>
                </a:solidFill>
                <a:effectLst>
                  <a:outerShdw blurRad="38100" dist="38100" dir="2700000" algn="tl">
                    <a:srgbClr val="C0C0C0"/>
                  </a:outerShdw>
                </a:effectLst>
                <a:latin typeface="微軟正黑體" panose="020B0604030504040204" pitchFamily="34" charset="-120"/>
                <a:cs typeface="+mn-cs"/>
              </a:rPr>
              <a:t/>
            </a:r>
            <a:br>
              <a:rPr lang="en-US" altLang="zh-TW" sz="4400" b="1" cap="none" dirty="0">
                <a:ln>
                  <a:noFill/>
                </a:ln>
                <a:solidFill>
                  <a:srgbClr val="C00000"/>
                </a:solidFill>
                <a:effectLst>
                  <a:outerShdw blurRad="38100" dist="38100" dir="2700000" algn="tl">
                    <a:srgbClr val="C0C0C0"/>
                  </a:outerShdw>
                </a:effectLst>
                <a:latin typeface="微軟正黑體" panose="020B0604030504040204" pitchFamily="34" charset="-120"/>
                <a:cs typeface="+mn-cs"/>
              </a:rPr>
            </a:br>
            <a:r>
              <a:rPr lang="zh-TW" altLang="en-US" sz="4400" b="1" cap="none" dirty="0">
                <a:ln>
                  <a:noFill/>
                </a:ln>
                <a:solidFill>
                  <a:srgbClr val="0070C0"/>
                </a:solidFill>
                <a:latin typeface="微軟正黑體" panose="020B0604030504040204" pitchFamily="34" charset="-120"/>
                <a:cs typeface="+mn-cs"/>
              </a:rPr>
              <a:t>保護每個人的資訊隱私權，</a:t>
            </a:r>
            <a:r>
              <a:rPr lang="en-US" altLang="zh-TW" sz="4400" b="1" cap="none" dirty="0">
                <a:ln>
                  <a:noFill/>
                </a:ln>
                <a:solidFill>
                  <a:srgbClr val="0070C0"/>
                </a:solidFill>
                <a:latin typeface="微軟正黑體" panose="020B0604030504040204" pitchFamily="34" charset="-120"/>
                <a:cs typeface="+mn-cs"/>
              </a:rPr>
              <a:t/>
            </a:r>
            <a:br>
              <a:rPr lang="en-US" altLang="zh-TW" sz="4400" b="1" cap="none" dirty="0">
                <a:ln>
                  <a:noFill/>
                </a:ln>
                <a:solidFill>
                  <a:srgbClr val="0070C0"/>
                </a:solidFill>
                <a:latin typeface="微軟正黑體" panose="020B0604030504040204" pitchFamily="34" charset="-120"/>
                <a:cs typeface="+mn-cs"/>
              </a:rPr>
            </a:br>
            <a:r>
              <a:rPr lang="zh-TW" altLang="en-US" sz="4400" b="1" cap="none" dirty="0">
                <a:ln>
                  <a:noFill/>
                </a:ln>
                <a:solidFill>
                  <a:srgbClr val="0070C0"/>
                </a:solidFill>
                <a:latin typeface="微軟正黑體" panose="020B0604030504040204" pitchFamily="34" charset="-120"/>
                <a:cs typeface="+mn-cs"/>
              </a:rPr>
              <a:t>建立安全與快樂的網路生活！</a:t>
            </a:r>
            <a:endParaRPr lang="zh-TW" altLang="en-US" dirty="0">
              <a:solidFill>
                <a:srgbClr val="0070C0"/>
              </a:solidFill>
            </a:endParaRPr>
          </a:p>
        </p:txBody>
      </p:sp>
      <p:pic>
        <p:nvPicPr>
          <p:cNvPr id="5" name="內容版面配置區 4"/>
          <p:cNvPicPr>
            <a:picLocks noGrp="1" noChangeAspect="1"/>
          </p:cNvPicPr>
          <p:nvPr>
            <p:ph idx="1"/>
          </p:nvPr>
        </p:nvPicPr>
        <p:blipFill>
          <a:blip r:embed="rId3" cstate="screen">
            <a:extLst>
              <a:ext uri="{28A0092B-C50C-407E-A947-70E740481C1C}">
                <a14:useLocalDpi xmlns:a14="http://schemas.microsoft.com/office/drawing/2010/main"/>
              </a:ext>
            </a:extLst>
          </a:blip>
          <a:stretch>
            <a:fillRect/>
          </a:stretch>
        </p:blipFill>
        <p:spPr>
          <a:xfrm>
            <a:off x="2918663" y="3429000"/>
            <a:ext cx="5951448" cy="3057525"/>
          </a:xfrm>
        </p:spPr>
      </p:pic>
    </p:spTree>
    <p:extLst>
      <p:ext uri="{BB962C8B-B14F-4D97-AF65-F5344CB8AC3E}">
        <p14:creationId xmlns:p14="http://schemas.microsoft.com/office/powerpoint/2010/main" val="193462238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字版面配置區 2">
            <a:extLst>
              <a:ext uri="{FF2B5EF4-FFF2-40B4-BE49-F238E27FC236}">
                <a16:creationId xmlns:a16="http://schemas.microsoft.com/office/drawing/2014/main" id="{612B0808-A8C5-C967-68DC-628E52C4F1FD}"/>
              </a:ext>
            </a:extLst>
          </p:cNvPr>
          <p:cNvSpPr>
            <a:spLocks noGrp="1"/>
          </p:cNvSpPr>
          <p:nvPr>
            <p:ph type="body" idx="1"/>
          </p:nvPr>
        </p:nvSpPr>
        <p:spPr>
          <a:xfrm>
            <a:off x="1474839" y="1196389"/>
            <a:ext cx="6284415" cy="4186771"/>
          </a:xfrm>
        </p:spPr>
        <p:txBody>
          <a:bodyPr>
            <a:normAutofit fontScale="92500" lnSpcReduction="20000"/>
          </a:bodyPr>
          <a:lstStyle/>
          <a:p>
            <a:pPr marL="0" marR="0" lvl="0" indent="0" algn="l" defTabSz="914400" rtl="0" eaLnBrk="1" fontAlgn="auto" latinLnBrk="0" hangingPunct="1">
              <a:lnSpc>
                <a:spcPct val="170000"/>
              </a:lnSpc>
              <a:spcBef>
                <a:spcPts val="450"/>
              </a:spcBef>
              <a:spcAft>
                <a:spcPts val="450"/>
              </a:spcAft>
              <a:buClrTx/>
              <a:buSzTx/>
              <a:buFontTx/>
              <a:buNone/>
              <a:tabLst/>
              <a:defRPr/>
            </a:pPr>
            <a:r>
              <a:rPr lang="zh-TW" altLang="en-US" sz="5600" b="1" cap="all" dirty="0">
                <a:solidFill>
                  <a:schemeClr val="accent5">
                    <a:lumMod val="50000"/>
                  </a:schemeClr>
                </a:solidFill>
                <a:latin typeface="+mj-ea"/>
                <a:ea typeface="+mj-ea"/>
                <a:cs typeface="+mj-cs"/>
              </a:rPr>
              <a:t>實質內涵</a:t>
            </a:r>
            <a:r>
              <a:rPr kumimoji="0" lang="zh-TW" altLang="en-US" sz="5600" b="1" i="0" u="none" strike="noStrike" kern="1200" cap="none" spc="0" normalizeH="0" baseline="0" noProof="0" dirty="0">
                <a:ln>
                  <a:noFill/>
                </a:ln>
                <a:solidFill>
                  <a:srgbClr val="002060"/>
                </a:solidFill>
                <a:effectLst/>
                <a:uLnTx/>
                <a:uFillTx/>
              </a:rPr>
              <a:t>：</a:t>
            </a:r>
            <a:endParaRPr kumimoji="0" lang="en-US" altLang="zh-TW" sz="5600" b="1" i="0" u="none" strike="noStrike" kern="1200" cap="none" spc="0" normalizeH="0" baseline="0" noProof="0" dirty="0">
              <a:ln>
                <a:noFill/>
              </a:ln>
              <a:solidFill>
                <a:srgbClr val="002060"/>
              </a:solidFill>
              <a:effectLst/>
              <a:uLnTx/>
              <a:uFillTx/>
            </a:endParaRPr>
          </a:p>
          <a:p>
            <a:pPr marL="0" marR="0" lvl="0" indent="0" algn="l" defTabSz="914400" rtl="0" eaLnBrk="1" fontAlgn="auto" latinLnBrk="0" hangingPunct="1">
              <a:lnSpc>
                <a:spcPct val="170000"/>
              </a:lnSpc>
              <a:spcBef>
                <a:spcPts val="0"/>
              </a:spcBef>
              <a:spcAft>
                <a:spcPts val="0"/>
              </a:spcAft>
              <a:buClrTx/>
              <a:buSzTx/>
              <a:buFontTx/>
              <a:buNone/>
              <a:tabLst/>
              <a:defRPr/>
            </a:pPr>
            <a:r>
              <a:rPr kumimoji="0" lang="zh-TW" altLang="zh-TW" sz="4100" b="0" i="0" u="none" strike="noStrike" kern="1200" cap="none" spc="0" normalizeH="0" baseline="0" noProof="0" dirty="0">
                <a:ln>
                  <a:noFill/>
                </a:ln>
                <a:solidFill>
                  <a:srgbClr val="C00000"/>
                </a:solidFill>
                <a:effectLst/>
                <a:uLnTx/>
                <a:uFillTx/>
                <a:cs typeface="Arial"/>
                <a:sym typeface="Arial"/>
              </a:rPr>
              <a:t>人</a:t>
            </a:r>
            <a:r>
              <a:rPr kumimoji="0" lang="ru-RU" altLang="zh-TW" sz="4100" b="0" i="0" u="none" strike="noStrike" kern="1200" cap="none" spc="0" normalizeH="0" baseline="0" noProof="0" dirty="0">
                <a:ln>
                  <a:noFill/>
                </a:ln>
                <a:solidFill>
                  <a:srgbClr val="C00000"/>
                </a:solidFill>
                <a:effectLst/>
                <a:uLnTx/>
                <a:uFillTx/>
                <a:cs typeface="Arial"/>
                <a:sym typeface="Arial"/>
              </a:rPr>
              <a:t>E10 </a:t>
            </a:r>
            <a:endParaRPr kumimoji="0" lang="en-US" altLang="zh-TW" sz="4100" b="0" i="0" u="none" strike="noStrike" kern="1200" cap="none" spc="0" normalizeH="0" baseline="0" noProof="0" dirty="0">
              <a:ln>
                <a:noFill/>
              </a:ln>
              <a:solidFill>
                <a:srgbClr val="C00000"/>
              </a:solidFill>
              <a:effectLst/>
              <a:uLnTx/>
              <a:uFillTx/>
              <a:cs typeface="Arial"/>
              <a:sym typeface="Arial"/>
            </a:endParaRPr>
          </a:p>
          <a:p>
            <a:pPr marL="0" marR="0" lvl="0" indent="0" algn="l" defTabSz="914400" rtl="0" eaLnBrk="1" fontAlgn="auto" latinLnBrk="0" hangingPunct="1">
              <a:lnSpc>
                <a:spcPct val="170000"/>
              </a:lnSpc>
              <a:spcBef>
                <a:spcPts val="0"/>
              </a:spcBef>
              <a:spcAft>
                <a:spcPts val="0"/>
              </a:spcAft>
              <a:buClrTx/>
              <a:buSzTx/>
              <a:buFontTx/>
              <a:buNone/>
              <a:tabLst/>
              <a:defRPr/>
            </a:pPr>
            <a:r>
              <a:rPr kumimoji="0" lang="zh-TW" altLang="zh-TW" sz="4100" b="0" i="0" u="none" strike="noStrike" kern="1200" cap="none" spc="0" normalizeH="0" baseline="0" noProof="0" dirty="0">
                <a:ln>
                  <a:noFill/>
                </a:ln>
                <a:solidFill>
                  <a:srgbClr val="C00000"/>
                </a:solidFill>
                <a:effectLst/>
                <a:uLnTx/>
                <a:uFillTx/>
                <a:cs typeface="Arial"/>
                <a:sym typeface="Arial"/>
              </a:rPr>
              <a:t>認識隱私權與日常生活的關係。 </a:t>
            </a:r>
          </a:p>
          <a:p>
            <a:endParaRPr lang="zh-TW" altLang="en-US" dirty="0"/>
          </a:p>
        </p:txBody>
      </p:sp>
      <p:pic>
        <p:nvPicPr>
          <p:cNvPr id="4" name="圖片 3">
            <a:extLst>
              <a:ext uri="{FF2B5EF4-FFF2-40B4-BE49-F238E27FC236}">
                <a16:creationId xmlns:a16="http://schemas.microsoft.com/office/drawing/2014/main" id="{E3897BC0-9DD4-E28B-C66F-921A4BB2B88E}"/>
              </a:ext>
            </a:extLst>
          </p:cNvPr>
          <p:cNvPicPr>
            <a:picLocks noChangeAspect="1"/>
          </p:cNvPicPr>
          <p:nvPr/>
        </p:nvPicPr>
        <p:blipFill>
          <a:blip r:embed="rId3"/>
          <a:stretch>
            <a:fillRect/>
          </a:stretch>
        </p:blipFill>
        <p:spPr>
          <a:xfrm>
            <a:off x="8002141" y="1893664"/>
            <a:ext cx="3070671" cy="3070671"/>
          </a:xfrm>
          <a:prstGeom prst="rect">
            <a:avLst/>
          </a:prstGeom>
        </p:spPr>
      </p:pic>
    </p:spTree>
    <p:extLst>
      <p:ext uri="{BB962C8B-B14F-4D97-AF65-F5344CB8AC3E}">
        <p14:creationId xmlns:p14="http://schemas.microsoft.com/office/powerpoint/2010/main" val="86388620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標題 1">
            <a:extLst>
              <a:ext uri="{FF2B5EF4-FFF2-40B4-BE49-F238E27FC236}">
                <a16:creationId xmlns:a16="http://schemas.microsoft.com/office/drawing/2014/main" id="{F2E19EEA-DA49-1ADF-F837-52AD7A1805BD}"/>
              </a:ext>
            </a:extLst>
          </p:cNvPr>
          <p:cNvSpPr>
            <a:spLocks noGrp="1"/>
          </p:cNvSpPr>
          <p:nvPr>
            <p:ph type="title"/>
          </p:nvPr>
        </p:nvSpPr>
        <p:spPr>
          <a:xfrm>
            <a:off x="863499" y="590658"/>
            <a:ext cx="10252011" cy="1477963"/>
          </a:xfrm>
        </p:spPr>
        <p:txBody>
          <a:bodyPr>
            <a:normAutofit fontScale="90000"/>
          </a:bodyPr>
          <a:lstStyle/>
          <a:p>
            <a:r>
              <a:rPr lang="zh-TW" altLang="en-US" sz="4800" b="1" cap="none" dirty="0">
                <a:solidFill>
                  <a:schemeClr val="accent5">
                    <a:lumMod val="50000"/>
                  </a:schemeClr>
                </a:solidFill>
                <a:latin typeface="微軟正黑體" panose="020B0604030504040204" pitchFamily="34" charset="-120"/>
              </a:rPr>
              <a:t>你知道上網做</a:t>
            </a:r>
            <a:r>
              <a:rPr lang="zh-TW" altLang="en-US" sz="4800" b="1" cap="none" dirty="0">
                <a:solidFill>
                  <a:schemeClr val="accent5">
                    <a:lumMod val="50000"/>
                  </a:schemeClr>
                </a:solidFill>
                <a:latin typeface="文鼎標楷注音破音三" panose="020B0602010101010101" pitchFamily="34" charset="-120"/>
                <a:ea typeface="文鼎標楷注音破音三" panose="020B0602010101010101" pitchFamily="34" charset="-120"/>
              </a:rPr>
              <a:t>什</a:t>
            </a:r>
            <a:r>
              <a:rPr lang="zh-TW" altLang="en-US" sz="4800" b="1" cap="none" dirty="0">
                <a:solidFill>
                  <a:schemeClr val="accent5">
                    <a:lumMod val="50000"/>
                  </a:schemeClr>
                </a:solidFill>
                <a:latin typeface="文鼎標楷注音破音一" panose="020B0602010101010101" pitchFamily="34" charset="-120"/>
                <a:ea typeface="文鼎標楷注音破音一" panose="020B0602010101010101" pitchFamily="34" charset="-120"/>
              </a:rPr>
              <a:t>麼</a:t>
            </a:r>
            <a:r>
              <a:rPr lang="zh-TW" altLang="en-US" sz="4800" b="1" cap="none" dirty="0">
                <a:solidFill>
                  <a:schemeClr val="accent5">
                    <a:lumMod val="50000"/>
                  </a:schemeClr>
                </a:solidFill>
                <a:latin typeface="微軟正黑體" panose="020B0604030504040204" pitchFamily="34" charset="-120"/>
              </a:rPr>
              <a:t>事讓生活更</a:t>
            </a:r>
            <a:r>
              <a:rPr lang="zh-TW" altLang="en-US" sz="4800" b="1" cap="none" dirty="0">
                <a:solidFill>
                  <a:srgbClr val="00B0F0"/>
                </a:solidFill>
                <a:latin typeface="微軟正黑體" panose="020B0604030504040204" pitchFamily="34" charset="-120"/>
              </a:rPr>
              <a:t>方便</a:t>
            </a:r>
            <a:r>
              <a:rPr lang="zh-TW" altLang="en-US" sz="4800" b="1" cap="none" dirty="0">
                <a:solidFill>
                  <a:schemeClr val="accent5">
                    <a:lumMod val="50000"/>
                  </a:schemeClr>
                </a:solidFill>
                <a:latin typeface="微軟正黑體" panose="020B0604030504040204" pitchFamily="34" charset="-120"/>
              </a:rPr>
              <a:t>嗎？</a:t>
            </a:r>
            <a:r>
              <a:rPr lang="en-US" altLang="zh-TW" sz="4800" b="1" cap="none" dirty="0">
                <a:solidFill>
                  <a:srgbClr val="C00000"/>
                </a:solidFill>
                <a:latin typeface="微軟正黑體" panose="020B0604030504040204" pitchFamily="34" charset="-120"/>
              </a:rPr>
              <a:t>(</a:t>
            </a:r>
            <a:r>
              <a:rPr lang="zh-TW" altLang="en-US" sz="4800" b="1" cap="none" dirty="0">
                <a:solidFill>
                  <a:srgbClr val="C00000"/>
                </a:solidFill>
                <a:latin typeface="微軟正黑體" panose="020B0604030504040204" pitchFamily="34" charset="-120"/>
              </a:rPr>
              <a:t>兩兩討論回答</a:t>
            </a:r>
            <a:r>
              <a:rPr lang="en-US" altLang="zh-TW" sz="4800" b="1" cap="none" dirty="0">
                <a:solidFill>
                  <a:srgbClr val="C00000"/>
                </a:solidFill>
                <a:latin typeface="微軟正黑體" panose="020B0604030504040204" pitchFamily="34" charset="-120"/>
              </a:rPr>
              <a:t>)</a:t>
            </a:r>
            <a:endParaRPr lang="zh-TW" altLang="en-US" sz="4800" b="1" dirty="0">
              <a:solidFill>
                <a:srgbClr val="C00000"/>
              </a:solidFill>
              <a:latin typeface="+mj-ea"/>
            </a:endParaRPr>
          </a:p>
        </p:txBody>
      </p:sp>
      <p:sp>
        <p:nvSpPr>
          <p:cNvPr id="5" name="內容版面配置區 4">
            <a:extLst>
              <a:ext uri="{FF2B5EF4-FFF2-40B4-BE49-F238E27FC236}">
                <a16:creationId xmlns:a16="http://schemas.microsoft.com/office/drawing/2014/main" id="{ADB26770-1705-E89A-8F04-E21EE9DCDECA}"/>
              </a:ext>
            </a:extLst>
          </p:cNvPr>
          <p:cNvSpPr txBox="1">
            <a:spLocks noGrp="1"/>
          </p:cNvSpPr>
          <p:nvPr>
            <p:ph idx="1"/>
          </p:nvPr>
        </p:nvSpPr>
        <p:spPr>
          <a:xfrm>
            <a:off x="5878409" y="2594639"/>
            <a:ext cx="3613467" cy="724044"/>
          </a:xfrm>
          <a:prstGeom prst="rect">
            <a:avLst/>
          </a:prstGeom>
          <a:noFill/>
        </p:spPr>
        <p:txBody>
          <a:bodyPr wrap="square" rtlCol="0">
            <a:spAutoFit/>
          </a:bodyPr>
          <a:lstStyle/>
          <a:p>
            <a:pPr marL="0" indent="0">
              <a:buNone/>
            </a:pPr>
            <a:r>
              <a:rPr lang="zh-TW" altLang="en-US" sz="4000" b="1" dirty="0">
                <a:solidFill>
                  <a:srgbClr val="FAA93A">
                    <a:lumMod val="50000"/>
                  </a:srgbClr>
                </a:solidFill>
              </a:rPr>
              <a:t> 網路購物</a:t>
            </a:r>
            <a:endParaRPr lang="en-US" altLang="zh-TW" sz="4000" b="1" dirty="0">
              <a:solidFill>
                <a:srgbClr val="FAA93A">
                  <a:lumMod val="50000"/>
                </a:srgbClr>
              </a:solidFill>
            </a:endParaRPr>
          </a:p>
        </p:txBody>
      </p:sp>
      <p:sp>
        <p:nvSpPr>
          <p:cNvPr id="7" name="文字方塊 6">
            <a:extLst>
              <a:ext uri="{FF2B5EF4-FFF2-40B4-BE49-F238E27FC236}">
                <a16:creationId xmlns:a16="http://schemas.microsoft.com/office/drawing/2014/main" id="{175875BC-1968-3B38-D21B-4B333A087264}"/>
              </a:ext>
            </a:extLst>
          </p:cNvPr>
          <p:cNvSpPr txBox="1"/>
          <p:nvPr/>
        </p:nvSpPr>
        <p:spPr>
          <a:xfrm>
            <a:off x="839455" y="2707762"/>
            <a:ext cx="778014" cy="584775"/>
          </a:xfrm>
          <a:prstGeom prst="rect">
            <a:avLst/>
          </a:prstGeom>
          <a:noFill/>
        </p:spPr>
        <p:txBody>
          <a:bodyPr wrap="square" rtlCol="0">
            <a:spAutoFit/>
          </a:bodyPr>
          <a:lstStyle/>
          <a:p>
            <a:pPr algn="ctr"/>
            <a:r>
              <a:rPr lang="en-US" altLang="zh-TW" sz="3200" b="1" dirty="0">
                <a:solidFill>
                  <a:srgbClr val="C00000"/>
                </a:solidFill>
                <a:latin typeface="Algerian" panose="04020705040A02060702" pitchFamily="82" charset="0"/>
              </a:rPr>
              <a:t>V</a:t>
            </a:r>
            <a:endParaRPr lang="zh-TW" altLang="en-US" sz="3200" b="1" dirty="0">
              <a:solidFill>
                <a:srgbClr val="C00000"/>
              </a:solidFill>
              <a:latin typeface="Algerian" panose="04020705040A02060702" pitchFamily="82" charset="0"/>
            </a:endParaRPr>
          </a:p>
        </p:txBody>
      </p:sp>
      <p:sp>
        <p:nvSpPr>
          <p:cNvPr id="8" name="文字方塊 7">
            <a:extLst>
              <a:ext uri="{FF2B5EF4-FFF2-40B4-BE49-F238E27FC236}">
                <a16:creationId xmlns:a16="http://schemas.microsoft.com/office/drawing/2014/main" id="{706F5356-0FBA-106A-914A-81FE745836DB}"/>
              </a:ext>
            </a:extLst>
          </p:cNvPr>
          <p:cNvSpPr txBox="1"/>
          <p:nvPr/>
        </p:nvSpPr>
        <p:spPr>
          <a:xfrm>
            <a:off x="863499" y="3735192"/>
            <a:ext cx="778014" cy="584775"/>
          </a:xfrm>
          <a:prstGeom prst="rect">
            <a:avLst/>
          </a:prstGeom>
          <a:noFill/>
        </p:spPr>
        <p:txBody>
          <a:bodyPr wrap="square" rtlCol="0">
            <a:spAutoFit/>
          </a:bodyPr>
          <a:lstStyle/>
          <a:p>
            <a:pPr algn="ctr"/>
            <a:r>
              <a:rPr lang="en-US" altLang="zh-TW" sz="3200" b="1" dirty="0">
                <a:solidFill>
                  <a:srgbClr val="C00000"/>
                </a:solidFill>
                <a:latin typeface="Algerian" panose="04020705040A02060702" pitchFamily="82" charset="0"/>
              </a:rPr>
              <a:t>V</a:t>
            </a:r>
            <a:endParaRPr lang="zh-TW" altLang="en-US" sz="3200" b="1" dirty="0">
              <a:solidFill>
                <a:srgbClr val="C00000"/>
              </a:solidFill>
              <a:latin typeface="Algerian" panose="04020705040A02060702" pitchFamily="82" charset="0"/>
            </a:endParaRPr>
          </a:p>
        </p:txBody>
      </p:sp>
      <p:sp>
        <p:nvSpPr>
          <p:cNvPr id="12" name="文字方塊 11">
            <a:extLst>
              <a:ext uri="{FF2B5EF4-FFF2-40B4-BE49-F238E27FC236}">
                <a16:creationId xmlns:a16="http://schemas.microsoft.com/office/drawing/2014/main" id="{AC457380-B4D7-F97C-A29B-4FDA8DD443E0}"/>
              </a:ext>
            </a:extLst>
          </p:cNvPr>
          <p:cNvSpPr txBox="1"/>
          <p:nvPr/>
        </p:nvSpPr>
        <p:spPr>
          <a:xfrm>
            <a:off x="5489403" y="2845653"/>
            <a:ext cx="778014" cy="584775"/>
          </a:xfrm>
          <a:prstGeom prst="rect">
            <a:avLst/>
          </a:prstGeom>
          <a:noFill/>
        </p:spPr>
        <p:txBody>
          <a:bodyPr wrap="square" rtlCol="0">
            <a:spAutoFit/>
          </a:bodyPr>
          <a:lstStyle/>
          <a:p>
            <a:pPr algn="ctr"/>
            <a:r>
              <a:rPr lang="en-US" altLang="zh-TW" sz="3200" b="1" dirty="0">
                <a:solidFill>
                  <a:srgbClr val="C00000"/>
                </a:solidFill>
                <a:latin typeface="Algerian" panose="04020705040A02060702" pitchFamily="82" charset="0"/>
              </a:rPr>
              <a:t>V</a:t>
            </a:r>
            <a:endParaRPr lang="zh-TW" altLang="en-US" sz="3200" b="1" dirty="0">
              <a:solidFill>
                <a:srgbClr val="C00000"/>
              </a:solidFill>
              <a:latin typeface="Algerian" panose="04020705040A02060702" pitchFamily="82" charset="0"/>
            </a:endParaRPr>
          </a:p>
        </p:txBody>
      </p:sp>
      <p:sp>
        <p:nvSpPr>
          <p:cNvPr id="13" name="文字方塊 12">
            <a:extLst>
              <a:ext uri="{FF2B5EF4-FFF2-40B4-BE49-F238E27FC236}">
                <a16:creationId xmlns:a16="http://schemas.microsoft.com/office/drawing/2014/main" id="{07F3461F-EFFC-3882-7805-392AD1EFEA6E}"/>
              </a:ext>
            </a:extLst>
          </p:cNvPr>
          <p:cNvSpPr txBox="1"/>
          <p:nvPr/>
        </p:nvSpPr>
        <p:spPr>
          <a:xfrm>
            <a:off x="5489402" y="3700212"/>
            <a:ext cx="778014" cy="584775"/>
          </a:xfrm>
          <a:prstGeom prst="rect">
            <a:avLst/>
          </a:prstGeom>
          <a:noFill/>
        </p:spPr>
        <p:txBody>
          <a:bodyPr wrap="square" rtlCol="0">
            <a:spAutoFit/>
          </a:bodyPr>
          <a:lstStyle/>
          <a:p>
            <a:pPr algn="ctr"/>
            <a:r>
              <a:rPr lang="en-US" altLang="zh-TW" sz="3200" b="1" dirty="0">
                <a:solidFill>
                  <a:srgbClr val="C00000"/>
                </a:solidFill>
                <a:latin typeface="Algerian" panose="04020705040A02060702" pitchFamily="82" charset="0"/>
              </a:rPr>
              <a:t>V</a:t>
            </a:r>
            <a:endParaRPr lang="zh-TW" altLang="en-US" sz="3200" b="1" dirty="0">
              <a:solidFill>
                <a:srgbClr val="C00000"/>
              </a:solidFill>
              <a:latin typeface="Algerian" panose="04020705040A02060702" pitchFamily="82" charset="0"/>
            </a:endParaRPr>
          </a:p>
        </p:txBody>
      </p:sp>
      <p:sp>
        <p:nvSpPr>
          <p:cNvPr id="15" name="文字方塊 14">
            <a:extLst>
              <a:ext uri="{FF2B5EF4-FFF2-40B4-BE49-F238E27FC236}">
                <a16:creationId xmlns:a16="http://schemas.microsoft.com/office/drawing/2014/main" id="{EB19F77D-5C92-DE76-7F46-43C29B478312}"/>
              </a:ext>
            </a:extLst>
          </p:cNvPr>
          <p:cNvSpPr txBox="1"/>
          <p:nvPr/>
        </p:nvSpPr>
        <p:spPr>
          <a:xfrm>
            <a:off x="1617469" y="2575486"/>
            <a:ext cx="3613467" cy="707886"/>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zh-TW" altLang="en-US" sz="4000" b="1" i="0" u="none" strike="noStrike" kern="1200" cap="none" spc="0" normalizeH="0" baseline="0" noProof="0" dirty="0">
                <a:ln>
                  <a:noFill/>
                </a:ln>
                <a:solidFill>
                  <a:srgbClr val="FAA93A">
                    <a:lumMod val="50000"/>
                  </a:srgbClr>
                </a:solidFill>
                <a:effectLst/>
                <a:uLnTx/>
                <a:uFillTx/>
                <a:latin typeface="文鼎標楷注音"/>
                <a:ea typeface="文鼎標楷注音"/>
                <a:cs typeface="+mn-cs"/>
              </a:rPr>
              <a:t>上線上課</a:t>
            </a:r>
          </a:p>
        </p:txBody>
      </p:sp>
      <p:sp>
        <p:nvSpPr>
          <p:cNvPr id="17" name="文字方塊 16">
            <a:extLst>
              <a:ext uri="{FF2B5EF4-FFF2-40B4-BE49-F238E27FC236}">
                <a16:creationId xmlns:a16="http://schemas.microsoft.com/office/drawing/2014/main" id="{ECE80E41-8671-FA32-BDBA-33DA4E40FA9B}"/>
              </a:ext>
            </a:extLst>
          </p:cNvPr>
          <p:cNvSpPr txBox="1"/>
          <p:nvPr/>
        </p:nvSpPr>
        <p:spPr>
          <a:xfrm>
            <a:off x="1668535" y="3571357"/>
            <a:ext cx="3389053" cy="707886"/>
          </a:xfrm>
          <a:prstGeom prst="rect">
            <a:avLst/>
          </a:prstGeom>
          <a:noFill/>
        </p:spPr>
        <p:txBody>
          <a:bodyPr wrap="square" rtlCol="0">
            <a:spAutoFit/>
          </a:bodyPr>
          <a:lstStyle/>
          <a:p>
            <a:r>
              <a:rPr lang="zh-TW" altLang="en-US" sz="4000" b="1" dirty="0">
                <a:solidFill>
                  <a:schemeClr val="accent2">
                    <a:lumMod val="50000"/>
                  </a:schemeClr>
                </a:solidFill>
              </a:rPr>
              <a:t>網路聊天</a:t>
            </a:r>
          </a:p>
        </p:txBody>
      </p:sp>
      <p:sp>
        <p:nvSpPr>
          <p:cNvPr id="18" name="文字方塊 17">
            <a:extLst>
              <a:ext uri="{FF2B5EF4-FFF2-40B4-BE49-F238E27FC236}">
                <a16:creationId xmlns:a16="http://schemas.microsoft.com/office/drawing/2014/main" id="{244AD6E0-CBB8-F4DB-C49F-0651BF685D9C}"/>
              </a:ext>
            </a:extLst>
          </p:cNvPr>
          <p:cNvSpPr txBox="1"/>
          <p:nvPr/>
        </p:nvSpPr>
        <p:spPr>
          <a:xfrm>
            <a:off x="6096000" y="3638657"/>
            <a:ext cx="4206240" cy="707886"/>
          </a:xfrm>
          <a:prstGeom prst="rect">
            <a:avLst/>
          </a:prstGeom>
          <a:noFill/>
        </p:spPr>
        <p:txBody>
          <a:bodyPr wrap="square" rtlCol="0">
            <a:spAutoFit/>
          </a:bodyPr>
          <a:lstStyle/>
          <a:p>
            <a:r>
              <a:rPr lang="zh-TW" altLang="en-US" sz="4000" b="1" dirty="0">
                <a:solidFill>
                  <a:schemeClr val="accent2">
                    <a:lumMod val="50000"/>
                  </a:schemeClr>
                </a:solidFill>
              </a:rPr>
              <a:t>玩線上遊戲</a:t>
            </a:r>
          </a:p>
        </p:txBody>
      </p:sp>
      <p:sp>
        <p:nvSpPr>
          <p:cNvPr id="19" name="文字方塊 18">
            <a:extLst>
              <a:ext uri="{FF2B5EF4-FFF2-40B4-BE49-F238E27FC236}">
                <a16:creationId xmlns:a16="http://schemas.microsoft.com/office/drawing/2014/main" id="{6C8FB107-4C31-1FEE-7FC7-DCF09BF3E6F7}"/>
              </a:ext>
            </a:extLst>
          </p:cNvPr>
          <p:cNvSpPr txBox="1"/>
          <p:nvPr/>
        </p:nvSpPr>
        <p:spPr>
          <a:xfrm>
            <a:off x="716700" y="5215648"/>
            <a:ext cx="10323419" cy="605294"/>
          </a:xfrm>
          <a:prstGeom prst="rect">
            <a:avLst/>
          </a:prstGeom>
          <a:noFill/>
        </p:spPr>
        <p:txBody>
          <a:bodyPr wrap="square" rtlCol="0">
            <a:spAutoFit/>
          </a:bodyPr>
          <a:lstStyle/>
          <a:p>
            <a:pPr>
              <a:lnSpc>
                <a:spcPts val="4000"/>
              </a:lnSpc>
            </a:pPr>
            <a:r>
              <a:rPr lang="zh-TW" altLang="en-US" sz="4000" b="1" dirty="0">
                <a:solidFill>
                  <a:srgbClr val="002060"/>
                </a:solidFill>
                <a:highlight>
                  <a:srgbClr val="FFFF00"/>
                </a:highlight>
              </a:rPr>
              <a:t>這些網路活動都讓生活更方便</a:t>
            </a:r>
          </a:p>
        </p:txBody>
      </p:sp>
    </p:spTree>
    <p:extLst>
      <p:ext uri="{BB962C8B-B14F-4D97-AF65-F5344CB8AC3E}">
        <p14:creationId xmlns:p14="http://schemas.microsoft.com/office/powerpoint/2010/main" val="27965589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additive="base">
                                        <p:cTn id="7" dur="500" fill="hold"/>
                                        <p:tgtEl>
                                          <p:spTgt spid="15"/>
                                        </p:tgtEl>
                                        <p:attrNameLst>
                                          <p:attrName>ppt_x</p:attrName>
                                        </p:attrNameLst>
                                      </p:cBhvr>
                                      <p:tavLst>
                                        <p:tav tm="0">
                                          <p:val>
                                            <p:strVal val="#ppt_x"/>
                                          </p:val>
                                        </p:tav>
                                        <p:tav tm="100000">
                                          <p:val>
                                            <p:strVal val="#ppt_x"/>
                                          </p:val>
                                        </p:tav>
                                      </p:tavLst>
                                    </p:anim>
                                    <p:anim calcmode="lin" valueType="num">
                                      <p:cBhvr additive="base">
                                        <p:cTn id="8" dur="500" fill="hold"/>
                                        <p:tgtEl>
                                          <p:spTgt spid="15"/>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5">
                                            <p:txEl>
                                              <p:pRg st="0" end="0"/>
                                            </p:txEl>
                                          </p:spTgt>
                                        </p:tgtEl>
                                        <p:attrNameLst>
                                          <p:attrName>style.visibility</p:attrName>
                                        </p:attrNameLst>
                                      </p:cBhvr>
                                      <p:to>
                                        <p:strVal val="visible"/>
                                      </p:to>
                                    </p:set>
                                    <p:anim calcmode="lin" valueType="num">
                                      <p:cBhvr additive="base">
                                        <p:cTn id="11"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5">
                                            <p:txEl>
                                              <p:pRg st="0" end="0"/>
                                            </p:txEl>
                                          </p:spTgt>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7"/>
                                        </p:tgtEl>
                                        <p:attrNameLst>
                                          <p:attrName>style.visibility</p:attrName>
                                        </p:attrNameLst>
                                      </p:cBhvr>
                                      <p:to>
                                        <p:strVal val="visible"/>
                                      </p:to>
                                    </p:set>
                                    <p:anim calcmode="lin" valueType="num">
                                      <p:cBhvr additive="base">
                                        <p:cTn id="15" dur="500" fill="hold"/>
                                        <p:tgtEl>
                                          <p:spTgt spid="17"/>
                                        </p:tgtEl>
                                        <p:attrNameLst>
                                          <p:attrName>ppt_x</p:attrName>
                                        </p:attrNameLst>
                                      </p:cBhvr>
                                      <p:tavLst>
                                        <p:tav tm="0">
                                          <p:val>
                                            <p:strVal val="#ppt_x"/>
                                          </p:val>
                                        </p:tav>
                                        <p:tav tm="100000">
                                          <p:val>
                                            <p:strVal val="#ppt_x"/>
                                          </p:val>
                                        </p:tav>
                                      </p:tavLst>
                                    </p:anim>
                                    <p:anim calcmode="lin" valueType="num">
                                      <p:cBhvr additive="base">
                                        <p:cTn id="16" dur="500" fill="hold"/>
                                        <p:tgtEl>
                                          <p:spTgt spid="17"/>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8"/>
                                        </p:tgtEl>
                                        <p:attrNameLst>
                                          <p:attrName>style.visibility</p:attrName>
                                        </p:attrNameLst>
                                      </p:cBhvr>
                                      <p:to>
                                        <p:strVal val="visible"/>
                                      </p:to>
                                    </p:set>
                                    <p:anim calcmode="lin" valueType="num">
                                      <p:cBhvr additive="base">
                                        <p:cTn id="19" dur="500" fill="hold"/>
                                        <p:tgtEl>
                                          <p:spTgt spid="18"/>
                                        </p:tgtEl>
                                        <p:attrNameLst>
                                          <p:attrName>ppt_x</p:attrName>
                                        </p:attrNameLst>
                                      </p:cBhvr>
                                      <p:tavLst>
                                        <p:tav tm="0">
                                          <p:val>
                                            <p:strVal val="#ppt_x"/>
                                          </p:val>
                                        </p:tav>
                                        <p:tav tm="100000">
                                          <p:val>
                                            <p:strVal val="#ppt_x"/>
                                          </p:val>
                                        </p:tav>
                                      </p:tavLst>
                                    </p:anim>
                                    <p:anim calcmode="lin" valueType="num">
                                      <p:cBhvr additive="base">
                                        <p:cTn id="20"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additive="base">
                                        <p:cTn id="25" dur="500" fill="hold"/>
                                        <p:tgtEl>
                                          <p:spTgt spid="7"/>
                                        </p:tgtEl>
                                        <p:attrNameLst>
                                          <p:attrName>ppt_x</p:attrName>
                                        </p:attrNameLst>
                                      </p:cBhvr>
                                      <p:tavLst>
                                        <p:tav tm="0">
                                          <p:val>
                                            <p:strVal val="#ppt_x"/>
                                          </p:val>
                                        </p:tav>
                                        <p:tav tm="100000">
                                          <p:val>
                                            <p:strVal val="#ppt_x"/>
                                          </p:val>
                                        </p:tav>
                                      </p:tavLst>
                                    </p:anim>
                                    <p:anim calcmode="lin" valueType="num">
                                      <p:cBhvr additive="base">
                                        <p:cTn id="26" dur="500" fill="hold"/>
                                        <p:tgtEl>
                                          <p:spTgt spid="7"/>
                                        </p:tgtEl>
                                        <p:attrNameLst>
                                          <p:attrName>ppt_y</p:attrName>
                                        </p:attrNameLst>
                                      </p:cBhvr>
                                      <p:tavLst>
                                        <p:tav tm="0">
                                          <p:val>
                                            <p:strVal val="1+#ppt_h/2"/>
                                          </p:val>
                                        </p:tav>
                                        <p:tav tm="100000">
                                          <p:val>
                                            <p:strVal val="#ppt_y"/>
                                          </p:val>
                                        </p:tav>
                                      </p:tavLst>
                                    </p:anim>
                                  </p:childTnLst>
                                </p:cTn>
                              </p:par>
                              <p:par>
                                <p:cTn id="27" presetID="2" presetClass="entr" presetSubtype="4" fill="hold" grpId="0" nodeType="withEffect">
                                  <p:stCondLst>
                                    <p:cond delay="0"/>
                                  </p:stCondLst>
                                  <p:childTnLst>
                                    <p:set>
                                      <p:cBhvr>
                                        <p:cTn id="28" dur="1" fill="hold">
                                          <p:stCondLst>
                                            <p:cond delay="0"/>
                                          </p:stCondLst>
                                        </p:cTn>
                                        <p:tgtEl>
                                          <p:spTgt spid="12"/>
                                        </p:tgtEl>
                                        <p:attrNameLst>
                                          <p:attrName>style.visibility</p:attrName>
                                        </p:attrNameLst>
                                      </p:cBhvr>
                                      <p:to>
                                        <p:strVal val="visible"/>
                                      </p:to>
                                    </p:set>
                                    <p:anim calcmode="lin" valueType="num">
                                      <p:cBhvr additive="base">
                                        <p:cTn id="29" dur="500" fill="hold"/>
                                        <p:tgtEl>
                                          <p:spTgt spid="12"/>
                                        </p:tgtEl>
                                        <p:attrNameLst>
                                          <p:attrName>ppt_x</p:attrName>
                                        </p:attrNameLst>
                                      </p:cBhvr>
                                      <p:tavLst>
                                        <p:tav tm="0">
                                          <p:val>
                                            <p:strVal val="#ppt_x"/>
                                          </p:val>
                                        </p:tav>
                                        <p:tav tm="100000">
                                          <p:val>
                                            <p:strVal val="#ppt_x"/>
                                          </p:val>
                                        </p:tav>
                                      </p:tavLst>
                                    </p:anim>
                                    <p:anim calcmode="lin" valueType="num">
                                      <p:cBhvr additive="base">
                                        <p:cTn id="30" dur="500" fill="hold"/>
                                        <p:tgtEl>
                                          <p:spTgt spid="12"/>
                                        </p:tgtEl>
                                        <p:attrNameLst>
                                          <p:attrName>ppt_y</p:attrName>
                                        </p:attrNameLst>
                                      </p:cBhvr>
                                      <p:tavLst>
                                        <p:tav tm="0">
                                          <p:val>
                                            <p:strVal val="1+#ppt_h/2"/>
                                          </p:val>
                                        </p:tav>
                                        <p:tav tm="100000">
                                          <p:val>
                                            <p:strVal val="#ppt_y"/>
                                          </p:val>
                                        </p:tav>
                                      </p:tavLst>
                                    </p:anim>
                                  </p:childTnLst>
                                </p:cTn>
                              </p:par>
                              <p:par>
                                <p:cTn id="31" presetID="2" presetClass="entr" presetSubtype="4" fill="hold" grpId="0" nodeType="withEffect">
                                  <p:stCondLst>
                                    <p:cond delay="0"/>
                                  </p:stCondLst>
                                  <p:childTnLst>
                                    <p:set>
                                      <p:cBhvr>
                                        <p:cTn id="32" dur="1" fill="hold">
                                          <p:stCondLst>
                                            <p:cond delay="0"/>
                                          </p:stCondLst>
                                        </p:cTn>
                                        <p:tgtEl>
                                          <p:spTgt spid="8"/>
                                        </p:tgtEl>
                                        <p:attrNameLst>
                                          <p:attrName>style.visibility</p:attrName>
                                        </p:attrNameLst>
                                      </p:cBhvr>
                                      <p:to>
                                        <p:strVal val="visible"/>
                                      </p:to>
                                    </p:set>
                                    <p:anim calcmode="lin" valueType="num">
                                      <p:cBhvr additive="base">
                                        <p:cTn id="33" dur="500" fill="hold"/>
                                        <p:tgtEl>
                                          <p:spTgt spid="8"/>
                                        </p:tgtEl>
                                        <p:attrNameLst>
                                          <p:attrName>ppt_x</p:attrName>
                                        </p:attrNameLst>
                                      </p:cBhvr>
                                      <p:tavLst>
                                        <p:tav tm="0">
                                          <p:val>
                                            <p:strVal val="#ppt_x"/>
                                          </p:val>
                                        </p:tav>
                                        <p:tav tm="100000">
                                          <p:val>
                                            <p:strVal val="#ppt_x"/>
                                          </p:val>
                                        </p:tav>
                                      </p:tavLst>
                                    </p:anim>
                                    <p:anim calcmode="lin" valueType="num">
                                      <p:cBhvr additive="base">
                                        <p:cTn id="34" dur="500" fill="hold"/>
                                        <p:tgtEl>
                                          <p:spTgt spid="8"/>
                                        </p:tgtEl>
                                        <p:attrNameLst>
                                          <p:attrName>ppt_y</p:attrName>
                                        </p:attrNameLst>
                                      </p:cBhvr>
                                      <p:tavLst>
                                        <p:tav tm="0">
                                          <p:val>
                                            <p:strVal val="1+#ppt_h/2"/>
                                          </p:val>
                                        </p:tav>
                                        <p:tav tm="100000">
                                          <p:val>
                                            <p:strVal val="#ppt_y"/>
                                          </p:val>
                                        </p:tav>
                                      </p:tavLst>
                                    </p:anim>
                                  </p:childTnLst>
                                </p:cTn>
                              </p:par>
                              <p:par>
                                <p:cTn id="35" presetID="2" presetClass="entr" presetSubtype="4" fill="hold" grpId="0" nodeType="withEffect">
                                  <p:stCondLst>
                                    <p:cond delay="0"/>
                                  </p:stCondLst>
                                  <p:childTnLst>
                                    <p:set>
                                      <p:cBhvr>
                                        <p:cTn id="36" dur="1" fill="hold">
                                          <p:stCondLst>
                                            <p:cond delay="0"/>
                                          </p:stCondLst>
                                        </p:cTn>
                                        <p:tgtEl>
                                          <p:spTgt spid="13"/>
                                        </p:tgtEl>
                                        <p:attrNameLst>
                                          <p:attrName>style.visibility</p:attrName>
                                        </p:attrNameLst>
                                      </p:cBhvr>
                                      <p:to>
                                        <p:strVal val="visible"/>
                                      </p:to>
                                    </p:set>
                                    <p:anim calcmode="lin" valueType="num">
                                      <p:cBhvr additive="base">
                                        <p:cTn id="37" dur="500" fill="hold"/>
                                        <p:tgtEl>
                                          <p:spTgt spid="13"/>
                                        </p:tgtEl>
                                        <p:attrNameLst>
                                          <p:attrName>ppt_x</p:attrName>
                                        </p:attrNameLst>
                                      </p:cBhvr>
                                      <p:tavLst>
                                        <p:tav tm="0">
                                          <p:val>
                                            <p:strVal val="#ppt_x"/>
                                          </p:val>
                                        </p:tav>
                                        <p:tav tm="100000">
                                          <p:val>
                                            <p:strVal val="#ppt_x"/>
                                          </p:val>
                                        </p:tav>
                                      </p:tavLst>
                                    </p:anim>
                                    <p:anim calcmode="lin" valueType="num">
                                      <p:cBhvr additive="base">
                                        <p:cTn id="38"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19"/>
                                        </p:tgtEl>
                                        <p:attrNameLst>
                                          <p:attrName>style.visibility</p:attrName>
                                        </p:attrNameLst>
                                      </p:cBhvr>
                                      <p:to>
                                        <p:strVal val="visible"/>
                                      </p:to>
                                    </p:set>
                                    <p:anim calcmode="lin" valueType="num">
                                      <p:cBhvr additive="base">
                                        <p:cTn id="43" dur="500" fill="hold"/>
                                        <p:tgtEl>
                                          <p:spTgt spid="19"/>
                                        </p:tgtEl>
                                        <p:attrNameLst>
                                          <p:attrName>ppt_x</p:attrName>
                                        </p:attrNameLst>
                                      </p:cBhvr>
                                      <p:tavLst>
                                        <p:tav tm="0">
                                          <p:val>
                                            <p:strVal val="#ppt_x"/>
                                          </p:val>
                                        </p:tav>
                                        <p:tav tm="100000">
                                          <p:val>
                                            <p:strVal val="#ppt_x"/>
                                          </p:val>
                                        </p:tav>
                                      </p:tavLst>
                                    </p:anim>
                                    <p:anim calcmode="lin" valueType="num">
                                      <p:cBhvr additive="base">
                                        <p:cTn id="44"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P spid="7" grpId="0"/>
      <p:bldP spid="8" grpId="0"/>
      <p:bldP spid="12" grpId="0"/>
      <p:bldP spid="13" grpId="0"/>
      <p:bldP spid="15" grpId="0"/>
      <p:bldP spid="17" grpId="0"/>
      <p:bldP spid="18" grpId="0"/>
      <p:bldP spid="19"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標題 1">
            <a:extLst>
              <a:ext uri="{FF2B5EF4-FFF2-40B4-BE49-F238E27FC236}">
                <a16:creationId xmlns:a16="http://schemas.microsoft.com/office/drawing/2014/main" id="{F2E19EEA-DA49-1ADF-F837-52AD7A1805BD}"/>
              </a:ext>
            </a:extLst>
          </p:cNvPr>
          <p:cNvSpPr>
            <a:spLocks noGrp="1"/>
          </p:cNvSpPr>
          <p:nvPr>
            <p:ph type="title"/>
          </p:nvPr>
        </p:nvSpPr>
        <p:spPr>
          <a:xfrm>
            <a:off x="863499" y="590658"/>
            <a:ext cx="10252011" cy="1477963"/>
          </a:xfrm>
        </p:spPr>
        <p:txBody>
          <a:bodyPr>
            <a:normAutofit fontScale="90000"/>
          </a:bodyPr>
          <a:lstStyle/>
          <a:p>
            <a:r>
              <a:rPr kumimoji="0" lang="zh-TW" altLang="en-US" sz="4800" b="1" i="0" u="none" strike="noStrike" kern="1200" cap="none" spc="0" normalizeH="0" baseline="0" noProof="0" dirty="0">
                <a:ln>
                  <a:noFill/>
                </a:ln>
                <a:solidFill>
                  <a:srgbClr val="63A0CC">
                    <a:lumMod val="50000"/>
                  </a:srgbClr>
                </a:solidFill>
                <a:effectLst/>
                <a:uLnTx/>
                <a:uFillTx/>
                <a:latin typeface="微軟正黑體" panose="020B0604030504040204" pitchFamily="34" charset="-120"/>
                <a:ea typeface="文鼎標楷注音"/>
                <a:cs typeface="+mj-cs"/>
              </a:rPr>
              <a:t>這些網路活動都需要</a:t>
            </a:r>
            <a:r>
              <a:rPr kumimoji="0" lang="en-US" altLang="zh-TW" sz="4800" b="1" i="0" u="none" strike="noStrike" kern="1200" cap="none" spc="0" normalizeH="0" baseline="0" noProof="0" dirty="0">
                <a:ln>
                  <a:noFill/>
                </a:ln>
                <a:solidFill>
                  <a:srgbClr val="63A0CC">
                    <a:lumMod val="50000"/>
                  </a:srgbClr>
                </a:solidFill>
                <a:effectLst/>
                <a:uLnTx/>
                <a:uFillTx/>
                <a:latin typeface="微軟正黑體" panose="020B0604030504040204" pitchFamily="34" charset="-120"/>
                <a:ea typeface="文鼎標楷注音"/>
                <a:cs typeface="+mj-cs"/>
              </a:rPr>
              <a:t/>
            </a:r>
            <a:br>
              <a:rPr kumimoji="0" lang="en-US" altLang="zh-TW" sz="4800" b="1" i="0" u="none" strike="noStrike" kern="1200" cap="none" spc="0" normalizeH="0" baseline="0" noProof="0" dirty="0">
                <a:ln>
                  <a:noFill/>
                </a:ln>
                <a:solidFill>
                  <a:srgbClr val="63A0CC">
                    <a:lumMod val="50000"/>
                  </a:srgbClr>
                </a:solidFill>
                <a:effectLst/>
                <a:uLnTx/>
                <a:uFillTx/>
                <a:latin typeface="微軟正黑體" panose="020B0604030504040204" pitchFamily="34" charset="-120"/>
                <a:ea typeface="文鼎標楷注音"/>
                <a:cs typeface="+mj-cs"/>
              </a:rPr>
            </a:br>
            <a:r>
              <a:rPr kumimoji="0" lang="zh-TW" altLang="en-US" sz="4800" b="1" i="0" u="none" strike="noStrike" kern="1200" cap="none" spc="0" normalizeH="0" baseline="0" noProof="0" dirty="0">
                <a:ln>
                  <a:noFill/>
                </a:ln>
                <a:solidFill>
                  <a:srgbClr val="82FFFF">
                    <a:lumMod val="50000"/>
                  </a:srgbClr>
                </a:solidFill>
                <a:effectLst/>
                <a:uLnTx/>
                <a:uFillTx/>
                <a:latin typeface="微軟正黑體" panose="020B0604030504040204" pitchFamily="34" charset="-120"/>
                <a:ea typeface="文鼎標楷注音"/>
                <a:cs typeface="+mj-cs"/>
              </a:rPr>
              <a:t>帳號</a:t>
            </a:r>
            <a:r>
              <a:rPr kumimoji="0" lang="zh-TW" altLang="en-US" sz="4800" b="1" i="0" u="none" strike="noStrike" kern="1200" cap="none" spc="0" normalizeH="0" baseline="0" noProof="0" dirty="0">
                <a:ln>
                  <a:noFill/>
                </a:ln>
                <a:solidFill>
                  <a:srgbClr val="63A0CC">
                    <a:lumMod val="50000"/>
                  </a:srgbClr>
                </a:solidFill>
                <a:effectLst/>
                <a:uLnTx/>
                <a:uFillTx/>
                <a:latin typeface="文鼎標楷注音破音一" panose="020B0602010101010101" pitchFamily="34" charset="-120"/>
                <a:ea typeface="文鼎標楷注音破音一" panose="020B0602010101010101" pitchFamily="34" charset="-120"/>
                <a:cs typeface="+mj-cs"/>
              </a:rPr>
              <a:t>和</a:t>
            </a:r>
            <a:r>
              <a:rPr kumimoji="0" lang="zh-TW" altLang="en-US" sz="4800" b="1" i="0" u="none" strike="noStrike" kern="1200" cap="none" spc="0" normalizeH="0" baseline="0" noProof="0" dirty="0">
                <a:ln>
                  <a:noFill/>
                </a:ln>
                <a:solidFill>
                  <a:srgbClr val="82FFFF">
                    <a:lumMod val="50000"/>
                  </a:srgbClr>
                </a:solidFill>
                <a:effectLst/>
                <a:uLnTx/>
                <a:uFillTx/>
                <a:latin typeface="微軟正黑體" panose="020B0604030504040204" pitchFamily="34" charset="-120"/>
                <a:ea typeface="文鼎標楷注音"/>
                <a:cs typeface="+mj-cs"/>
              </a:rPr>
              <a:t>密碼</a:t>
            </a:r>
            <a:r>
              <a:rPr kumimoji="0" lang="zh-TW" altLang="en-US" sz="4800" b="1" i="0" u="none" strike="noStrike" kern="1200" cap="none" spc="0" normalizeH="0" baseline="0" noProof="0" dirty="0">
                <a:ln>
                  <a:noFill/>
                </a:ln>
                <a:solidFill>
                  <a:srgbClr val="63A0CC">
                    <a:lumMod val="50000"/>
                  </a:srgbClr>
                </a:solidFill>
                <a:effectLst/>
                <a:uLnTx/>
                <a:uFillTx/>
                <a:latin typeface="微軟正黑體" panose="020B0604030504040204" pitchFamily="34" charset="-120"/>
                <a:ea typeface="文鼎標楷注音"/>
                <a:cs typeface="+mj-cs"/>
              </a:rPr>
              <a:t>嗎？</a:t>
            </a:r>
            <a:r>
              <a:rPr lang="en-US" altLang="zh-TW" sz="4800" b="1" cap="none" dirty="0">
                <a:solidFill>
                  <a:srgbClr val="C00000"/>
                </a:solidFill>
                <a:latin typeface="微軟正黑體" panose="020B0604030504040204" pitchFamily="34" charset="-120"/>
              </a:rPr>
              <a:t>(</a:t>
            </a:r>
            <a:r>
              <a:rPr lang="zh-TW" altLang="en-US" sz="4800" b="1" cap="none" dirty="0">
                <a:solidFill>
                  <a:srgbClr val="C00000"/>
                </a:solidFill>
                <a:latin typeface="微軟正黑體" panose="020B0604030504040204" pitchFamily="34" charset="-120"/>
              </a:rPr>
              <a:t>兩兩討論</a:t>
            </a:r>
            <a:r>
              <a:rPr lang="en-US" altLang="zh-TW" sz="4800" b="1" cap="none" dirty="0">
                <a:solidFill>
                  <a:srgbClr val="C00000"/>
                </a:solidFill>
                <a:latin typeface="微軟正黑體" panose="020B0604030504040204" pitchFamily="34" charset="-120"/>
              </a:rPr>
              <a:t>)</a:t>
            </a:r>
            <a:endParaRPr lang="zh-TW" altLang="en-US" sz="4800" b="1" dirty="0">
              <a:solidFill>
                <a:srgbClr val="C00000"/>
              </a:solidFill>
              <a:latin typeface="+mj-ea"/>
            </a:endParaRPr>
          </a:p>
        </p:txBody>
      </p:sp>
      <p:sp>
        <p:nvSpPr>
          <p:cNvPr id="5" name="內容版面配置區 4">
            <a:extLst>
              <a:ext uri="{FF2B5EF4-FFF2-40B4-BE49-F238E27FC236}">
                <a16:creationId xmlns:a16="http://schemas.microsoft.com/office/drawing/2014/main" id="{ADB26770-1705-E89A-8F04-E21EE9DCDECA}"/>
              </a:ext>
            </a:extLst>
          </p:cNvPr>
          <p:cNvSpPr txBox="1">
            <a:spLocks noGrp="1"/>
          </p:cNvSpPr>
          <p:nvPr>
            <p:ph idx="1"/>
          </p:nvPr>
        </p:nvSpPr>
        <p:spPr>
          <a:xfrm>
            <a:off x="5878409" y="2594639"/>
            <a:ext cx="3613467" cy="724044"/>
          </a:xfrm>
          <a:prstGeom prst="rect">
            <a:avLst/>
          </a:prstGeom>
          <a:noFill/>
        </p:spPr>
        <p:txBody>
          <a:bodyPr wrap="square" rtlCol="0">
            <a:spAutoFit/>
          </a:bodyPr>
          <a:lstStyle/>
          <a:p>
            <a:pPr marL="0" indent="0">
              <a:buNone/>
            </a:pPr>
            <a:r>
              <a:rPr lang="zh-TW" altLang="en-US" sz="4000" b="1" dirty="0">
                <a:solidFill>
                  <a:srgbClr val="FAA93A">
                    <a:lumMod val="50000"/>
                  </a:srgbClr>
                </a:solidFill>
              </a:rPr>
              <a:t> 網路購物</a:t>
            </a:r>
            <a:endParaRPr lang="en-US" altLang="zh-TW" sz="4000" b="1" dirty="0">
              <a:solidFill>
                <a:srgbClr val="FAA93A">
                  <a:lumMod val="50000"/>
                </a:srgbClr>
              </a:solidFill>
            </a:endParaRPr>
          </a:p>
        </p:txBody>
      </p:sp>
      <p:sp>
        <p:nvSpPr>
          <p:cNvPr id="7" name="文字方塊 6">
            <a:extLst>
              <a:ext uri="{FF2B5EF4-FFF2-40B4-BE49-F238E27FC236}">
                <a16:creationId xmlns:a16="http://schemas.microsoft.com/office/drawing/2014/main" id="{175875BC-1968-3B38-D21B-4B333A087264}"/>
              </a:ext>
            </a:extLst>
          </p:cNvPr>
          <p:cNvSpPr txBox="1"/>
          <p:nvPr/>
        </p:nvSpPr>
        <p:spPr>
          <a:xfrm>
            <a:off x="839455" y="2707762"/>
            <a:ext cx="778014" cy="584775"/>
          </a:xfrm>
          <a:prstGeom prst="rect">
            <a:avLst/>
          </a:prstGeom>
          <a:noFill/>
        </p:spPr>
        <p:txBody>
          <a:bodyPr wrap="square" rtlCol="0">
            <a:spAutoFit/>
          </a:bodyPr>
          <a:lstStyle/>
          <a:p>
            <a:pPr algn="ctr"/>
            <a:r>
              <a:rPr lang="en-US" altLang="zh-TW" sz="3200" b="1" dirty="0">
                <a:solidFill>
                  <a:srgbClr val="C00000"/>
                </a:solidFill>
                <a:latin typeface="Algerian" panose="04020705040A02060702" pitchFamily="82" charset="0"/>
              </a:rPr>
              <a:t>V</a:t>
            </a:r>
            <a:endParaRPr lang="zh-TW" altLang="en-US" sz="3200" b="1" dirty="0">
              <a:solidFill>
                <a:srgbClr val="C00000"/>
              </a:solidFill>
              <a:latin typeface="Algerian" panose="04020705040A02060702" pitchFamily="82" charset="0"/>
            </a:endParaRPr>
          </a:p>
        </p:txBody>
      </p:sp>
      <p:sp>
        <p:nvSpPr>
          <p:cNvPr id="8" name="文字方塊 7">
            <a:extLst>
              <a:ext uri="{FF2B5EF4-FFF2-40B4-BE49-F238E27FC236}">
                <a16:creationId xmlns:a16="http://schemas.microsoft.com/office/drawing/2014/main" id="{706F5356-0FBA-106A-914A-81FE745836DB}"/>
              </a:ext>
            </a:extLst>
          </p:cNvPr>
          <p:cNvSpPr txBox="1"/>
          <p:nvPr/>
        </p:nvSpPr>
        <p:spPr>
          <a:xfrm>
            <a:off x="863499" y="3735192"/>
            <a:ext cx="778014" cy="584775"/>
          </a:xfrm>
          <a:prstGeom prst="rect">
            <a:avLst/>
          </a:prstGeom>
          <a:noFill/>
        </p:spPr>
        <p:txBody>
          <a:bodyPr wrap="square" rtlCol="0">
            <a:spAutoFit/>
          </a:bodyPr>
          <a:lstStyle/>
          <a:p>
            <a:pPr algn="ctr"/>
            <a:r>
              <a:rPr lang="en-US" altLang="zh-TW" sz="3200" b="1" dirty="0">
                <a:solidFill>
                  <a:srgbClr val="C00000"/>
                </a:solidFill>
                <a:latin typeface="Algerian" panose="04020705040A02060702" pitchFamily="82" charset="0"/>
              </a:rPr>
              <a:t>V</a:t>
            </a:r>
            <a:endParaRPr lang="zh-TW" altLang="en-US" sz="3200" b="1" dirty="0">
              <a:solidFill>
                <a:srgbClr val="C00000"/>
              </a:solidFill>
              <a:latin typeface="Algerian" panose="04020705040A02060702" pitchFamily="82" charset="0"/>
            </a:endParaRPr>
          </a:p>
        </p:txBody>
      </p:sp>
      <p:sp>
        <p:nvSpPr>
          <p:cNvPr id="12" name="文字方塊 11">
            <a:extLst>
              <a:ext uri="{FF2B5EF4-FFF2-40B4-BE49-F238E27FC236}">
                <a16:creationId xmlns:a16="http://schemas.microsoft.com/office/drawing/2014/main" id="{AC457380-B4D7-F97C-A29B-4FDA8DD443E0}"/>
              </a:ext>
            </a:extLst>
          </p:cNvPr>
          <p:cNvSpPr txBox="1"/>
          <p:nvPr/>
        </p:nvSpPr>
        <p:spPr>
          <a:xfrm>
            <a:off x="5489403" y="2845653"/>
            <a:ext cx="778014" cy="584775"/>
          </a:xfrm>
          <a:prstGeom prst="rect">
            <a:avLst/>
          </a:prstGeom>
          <a:noFill/>
        </p:spPr>
        <p:txBody>
          <a:bodyPr wrap="square" rtlCol="0">
            <a:spAutoFit/>
          </a:bodyPr>
          <a:lstStyle/>
          <a:p>
            <a:pPr algn="ctr"/>
            <a:r>
              <a:rPr lang="en-US" altLang="zh-TW" sz="3200" b="1" dirty="0">
                <a:solidFill>
                  <a:srgbClr val="C00000"/>
                </a:solidFill>
                <a:latin typeface="Algerian" panose="04020705040A02060702" pitchFamily="82" charset="0"/>
              </a:rPr>
              <a:t>V</a:t>
            </a:r>
            <a:endParaRPr lang="zh-TW" altLang="en-US" sz="3200" b="1" dirty="0">
              <a:solidFill>
                <a:srgbClr val="C00000"/>
              </a:solidFill>
              <a:latin typeface="Algerian" panose="04020705040A02060702" pitchFamily="82" charset="0"/>
            </a:endParaRPr>
          </a:p>
        </p:txBody>
      </p:sp>
      <p:sp>
        <p:nvSpPr>
          <p:cNvPr id="13" name="文字方塊 12">
            <a:extLst>
              <a:ext uri="{FF2B5EF4-FFF2-40B4-BE49-F238E27FC236}">
                <a16:creationId xmlns:a16="http://schemas.microsoft.com/office/drawing/2014/main" id="{07F3461F-EFFC-3882-7805-392AD1EFEA6E}"/>
              </a:ext>
            </a:extLst>
          </p:cNvPr>
          <p:cNvSpPr txBox="1"/>
          <p:nvPr/>
        </p:nvSpPr>
        <p:spPr>
          <a:xfrm>
            <a:off x="5489402" y="3700212"/>
            <a:ext cx="778014" cy="584775"/>
          </a:xfrm>
          <a:prstGeom prst="rect">
            <a:avLst/>
          </a:prstGeom>
          <a:noFill/>
        </p:spPr>
        <p:txBody>
          <a:bodyPr wrap="square" rtlCol="0">
            <a:spAutoFit/>
          </a:bodyPr>
          <a:lstStyle/>
          <a:p>
            <a:pPr algn="ctr"/>
            <a:r>
              <a:rPr lang="en-US" altLang="zh-TW" sz="3200" b="1" dirty="0">
                <a:solidFill>
                  <a:srgbClr val="C00000"/>
                </a:solidFill>
                <a:latin typeface="Algerian" panose="04020705040A02060702" pitchFamily="82" charset="0"/>
              </a:rPr>
              <a:t>V</a:t>
            </a:r>
            <a:endParaRPr lang="zh-TW" altLang="en-US" sz="3200" b="1" dirty="0">
              <a:solidFill>
                <a:srgbClr val="C00000"/>
              </a:solidFill>
              <a:latin typeface="Algerian" panose="04020705040A02060702" pitchFamily="82" charset="0"/>
            </a:endParaRPr>
          </a:p>
        </p:txBody>
      </p:sp>
      <p:sp>
        <p:nvSpPr>
          <p:cNvPr id="15" name="文字方塊 14">
            <a:extLst>
              <a:ext uri="{FF2B5EF4-FFF2-40B4-BE49-F238E27FC236}">
                <a16:creationId xmlns:a16="http://schemas.microsoft.com/office/drawing/2014/main" id="{EB19F77D-5C92-DE76-7F46-43C29B478312}"/>
              </a:ext>
            </a:extLst>
          </p:cNvPr>
          <p:cNvSpPr txBox="1"/>
          <p:nvPr/>
        </p:nvSpPr>
        <p:spPr>
          <a:xfrm>
            <a:off x="1617469" y="2575486"/>
            <a:ext cx="3613467" cy="707886"/>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zh-TW" altLang="en-US" sz="4000" b="1" i="0" u="none" strike="noStrike" kern="1200" cap="none" spc="0" normalizeH="0" baseline="0" noProof="0" dirty="0">
                <a:ln>
                  <a:noFill/>
                </a:ln>
                <a:solidFill>
                  <a:srgbClr val="FAA93A">
                    <a:lumMod val="50000"/>
                  </a:srgbClr>
                </a:solidFill>
                <a:effectLst/>
                <a:uLnTx/>
                <a:uFillTx/>
                <a:latin typeface="文鼎標楷注音"/>
                <a:ea typeface="文鼎標楷注音"/>
                <a:cs typeface="+mn-cs"/>
              </a:rPr>
              <a:t>上線上課</a:t>
            </a:r>
          </a:p>
        </p:txBody>
      </p:sp>
      <p:sp>
        <p:nvSpPr>
          <p:cNvPr id="17" name="文字方塊 16">
            <a:extLst>
              <a:ext uri="{FF2B5EF4-FFF2-40B4-BE49-F238E27FC236}">
                <a16:creationId xmlns:a16="http://schemas.microsoft.com/office/drawing/2014/main" id="{ECE80E41-8671-FA32-BDBA-33DA4E40FA9B}"/>
              </a:ext>
            </a:extLst>
          </p:cNvPr>
          <p:cNvSpPr txBox="1"/>
          <p:nvPr/>
        </p:nvSpPr>
        <p:spPr>
          <a:xfrm>
            <a:off x="1668535" y="3571357"/>
            <a:ext cx="3389053" cy="707886"/>
          </a:xfrm>
          <a:prstGeom prst="rect">
            <a:avLst/>
          </a:prstGeom>
          <a:noFill/>
        </p:spPr>
        <p:txBody>
          <a:bodyPr wrap="square" rtlCol="0">
            <a:spAutoFit/>
          </a:bodyPr>
          <a:lstStyle/>
          <a:p>
            <a:r>
              <a:rPr lang="zh-TW" altLang="en-US" sz="4000" b="1" dirty="0">
                <a:solidFill>
                  <a:schemeClr val="accent2">
                    <a:lumMod val="50000"/>
                  </a:schemeClr>
                </a:solidFill>
              </a:rPr>
              <a:t>網路聊天</a:t>
            </a:r>
          </a:p>
        </p:txBody>
      </p:sp>
      <p:sp>
        <p:nvSpPr>
          <p:cNvPr id="18" name="文字方塊 17">
            <a:extLst>
              <a:ext uri="{FF2B5EF4-FFF2-40B4-BE49-F238E27FC236}">
                <a16:creationId xmlns:a16="http://schemas.microsoft.com/office/drawing/2014/main" id="{244AD6E0-CBB8-F4DB-C49F-0651BF685D9C}"/>
              </a:ext>
            </a:extLst>
          </p:cNvPr>
          <p:cNvSpPr txBox="1"/>
          <p:nvPr/>
        </p:nvSpPr>
        <p:spPr>
          <a:xfrm>
            <a:off x="6096000" y="3638657"/>
            <a:ext cx="4206240" cy="707886"/>
          </a:xfrm>
          <a:prstGeom prst="rect">
            <a:avLst/>
          </a:prstGeom>
          <a:noFill/>
        </p:spPr>
        <p:txBody>
          <a:bodyPr wrap="square" rtlCol="0">
            <a:spAutoFit/>
          </a:bodyPr>
          <a:lstStyle/>
          <a:p>
            <a:r>
              <a:rPr lang="zh-TW" altLang="en-US" sz="4000" b="1" dirty="0">
                <a:solidFill>
                  <a:schemeClr val="accent2">
                    <a:lumMod val="50000"/>
                  </a:schemeClr>
                </a:solidFill>
              </a:rPr>
              <a:t>玩線上遊戲</a:t>
            </a:r>
          </a:p>
        </p:txBody>
      </p:sp>
      <p:sp>
        <p:nvSpPr>
          <p:cNvPr id="2" name="矩形 1">
            <a:extLst>
              <a:ext uri="{FF2B5EF4-FFF2-40B4-BE49-F238E27FC236}">
                <a16:creationId xmlns:a16="http://schemas.microsoft.com/office/drawing/2014/main" id="{780F9FB7-100E-124F-A960-0E717E25B28B}"/>
              </a:ext>
            </a:extLst>
          </p:cNvPr>
          <p:cNvSpPr/>
          <p:nvPr/>
        </p:nvSpPr>
        <p:spPr>
          <a:xfrm>
            <a:off x="1879615" y="4673760"/>
            <a:ext cx="7997588" cy="1304374"/>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3600" b="1" dirty="0">
                <a:solidFill>
                  <a:schemeClr val="bg2">
                    <a:lumMod val="10000"/>
                  </a:schemeClr>
                </a:solidFill>
              </a:rPr>
              <a:t>需要，有帳號</a:t>
            </a:r>
            <a:r>
              <a:rPr lang="zh-TW" altLang="en-US" sz="3600" b="1" dirty="0">
                <a:solidFill>
                  <a:schemeClr val="bg2">
                    <a:lumMod val="10000"/>
                  </a:schemeClr>
                </a:solidFill>
                <a:latin typeface="文鼎標楷注音破音一" panose="020B0602010101010101" pitchFamily="34" charset="-120"/>
                <a:ea typeface="文鼎標楷注音破音一" panose="020B0602010101010101" pitchFamily="34" charset="-120"/>
              </a:rPr>
              <a:t>和</a:t>
            </a:r>
            <a:r>
              <a:rPr lang="zh-TW" altLang="en-US" sz="3600" b="1" dirty="0">
                <a:solidFill>
                  <a:schemeClr val="bg2">
                    <a:lumMod val="10000"/>
                  </a:schemeClr>
                </a:solidFill>
              </a:rPr>
              <a:t>密碼才能使用網路服務</a:t>
            </a:r>
          </a:p>
        </p:txBody>
      </p:sp>
    </p:spTree>
    <p:extLst>
      <p:ext uri="{BB962C8B-B14F-4D97-AF65-F5344CB8AC3E}">
        <p14:creationId xmlns:p14="http://schemas.microsoft.com/office/powerpoint/2010/main" val="5792131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additive="base">
                                        <p:cTn id="7" dur="500" fill="hold"/>
                                        <p:tgtEl>
                                          <p:spTgt spid="15"/>
                                        </p:tgtEl>
                                        <p:attrNameLst>
                                          <p:attrName>ppt_x</p:attrName>
                                        </p:attrNameLst>
                                      </p:cBhvr>
                                      <p:tavLst>
                                        <p:tav tm="0">
                                          <p:val>
                                            <p:strVal val="#ppt_x"/>
                                          </p:val>
                                        </p:tav>
                                        <p:tav tm="100000">
                                          <p:val>
                                            <p:strVal val="#ppt_x"/>
                                          </p:val>
                                        </p:tav>
                                      </p:tavLst>
                                    </p:anim>
                                    <p:anim calcmode="lin" valueType="num">
                                      <p:cBhvr additive="base">
                                        <p:cTn id="8" dur="500" fill="hold"/>
                                        <p:tgtEl>
                                          <p:spTgt spid="15"/>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5">
                                            <p:txEl>
                                              <p:pRg st="0" end="0"/>
                                            </p:txEl>
                                          </p:spTgt>
                                        </p:tgtEl>
                                        <p:attrNameLst>
                                          <p:attrName>style.visibility</p:attrName>
                                        </p:attrNameLst>
                                      </p:cBhvr>
                                      <p:to>
                                        <p:strVal val="visible"/>
                                      </p:to>
                                    </p:set>
                                    <p:anim calcmode="lin" valueType="num">
                                      <p:cBhvr additive="base">
                                        <p:cTn id="11"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5">
                                            <p:txEl>
                                              <p:pRg st="0" end="0"/>
                                            </p:txEl>
                                          </p:spTgt>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7"/>
                                        </p:tgtEl>
                                        <p:attrNameLst>
                                          <p:attrName>style.visibility</p:attrName>
                                        </p:attrNameLst>
                                      </p:cBhvr>
                                      <p:to>
                                        <p:strVal val="visible"/>
                                      </p:to>
                                    </p:set>
                                    <p:anim calcmode="lin" valueType="num">
                                      <p:cBhvr additive="base">
                                        <p:cTn id="15" dur="500" fill="hold"/>
                                        <p:tgtEl>
                                          <p:spTgt spid="17"/>
                                        </p:tgtEl>
                                        <p:attrNameLst>
                                          <p:attrName>ppt_x</p:attrName>
                                        </p:attrNameLst>
                                      </p:cBhvr>
                                      <p:tavLst>
                                        <p:tav tm="0">
                                          <p:val>
                                            <p:strVal val="#ppt_x"/>
                                          </p:val>
                                        </p:tav>
                                        <p:tav tm="100000">
                                          <p:val>
                                            <p:strVal val="#ppt_x"/>
                                          </p:val>
                                        </p:tav>
                                      </p:tavLst>
                                    </p:anim>
                                    <p:anim calcmode="lin" valueType="num">
                                      <p:cBhvr additive="base">
                                        <p:cTn id="16" dur="500" fill="hold"/>
                                        <p:tgtEl>
                                          <p:spTgt spid="17"/>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8"/>
                                        </p:tgtEl>
                                        <p:attrNameLst>
                                          <p:attrName>style.visibility</p:attrName>
                                        </p:attrNameLst>
                                      </p:cBhvr>
                                      <p:to>
                                        <p:strVal val="visible"/>
                                      </p:to>
                                    </p:set>
                                    <p:anim calcmode="lin" valueType="num">
                                      <p:cBhvr additive="base">
                                        <p:cTn id="19" dur="500" fill="hold"/>
                                        <p:tgtEl>
                                          <p:spTgt spid="18"/>
                                        </p:tgtEl>
                                        <p:attrNameLst>
                                          <p:attrName>ppt_x</p:attrName>
                                        </p:attrNameLst>
                                      </p:cBhvr>
                                      <p:tavLst>
                                        <p:tav tm="0">
                                          <p:val>
                                            <p:strVal val="#ppt_x"/>
                                          </p:val>
                                        </p:tav>
                                        <p:tav tm="100000">
                                          <p:val>
                                            <p:strVal val="#ppt_x"/>
                                          </p:val>
                                        </p:tav>
                                      </p:tavLst>
                                    </p:anim>
                                    <p:anim calcmode="lin" valueType="num">
                                      <p:cBhvr additive="base">
                                        <p:cTn id="20"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additive="base">
                                        <p:cTn id="25" dur="500" fill="hold"/>
                                        <p:tgtEl>
                                          <p:spTgt spid="7"/>
                                        </p:tgtEl>
                                        <p:attrNameLst>
                                          <p:attrName>ppt_x</p:attrName>
                                        </p:attrNameLst>
                                      </p:cBhvr>
                                      <p:tavLst>
                                        <p:tav tm="0">
                                          <p:val>
                                            <p:strVal val="#ppt_x"/>
                                          </p:val>
                                        </p:tav>
                                        <p:tav tm="100000">
                                          <p:val>
                                            <p:strVal val="#ppt_x"/>
                                          </p:val>
                                        </p:tav>
                                      </p:tavLst>
                                    </p:anim>
                                    <p:anim calcmode="lin" valueType="num">
                                      <p:cBhvr additive="base">
                                        <p:cTn id="26" dur="500" fill="hold"/>
                                        <p:tgtEl>
                                          <p:spTgt spid="7"/>
                                        </p:tgtEl>
                                        <p:attrNameLst>
                                          <p:attrName>ppt_y</p:attrName>
                                        </p:attrNameLst>
                                      </p:cBhvr>
                                      <p:tavLst>
                                        <p:tav tm="0">
                                          <p:val>
                                            <p:strVal val="1+#ppt_h/2"/>
                                          </p:val>
                                        </p:tav>
                                        <p:tav tm="100000">
                                          <p:val>
                                            <p:strVal val="#ppt_y"/>
                                          </p:val>
                                        </p:tav>
                                      </p:tavLst>
                                    </p:anim>
                                  </p:childTnLst>
                                </p:cTn>
                              </p:par>
                              <p:par>
                                <p:cTn id="27" presetID="2" presetClass="entr" presetSubtype="4" fill="hold" grpId="0" nodeType="withEffect">
                                  <p:stCondLst>
                                    <p:cond delay="0"/>
                                  </p:stCondLst>
                                  <p:childTnLst>
                                    <p:set>
                                      <p:cBhvr>
                                        <p:cTn id="28" dur="1" fill="hold">
                                          <p:stCondLst>
                                            <p:cond delay="0"/>
                                          </p:stCondLst>
                                        </p:cTn>
                                        <p:tgtEl>
                                          <p:spTgt spid="12"/>
                                        </p:tgtEl>
                                        <p:attrNameLst>
                                          <p:attrName>style.visibility</p:attrName>
                                        </p:attrNameLst>
                                      </p:cBhvr>
                                      <p:to>
                                        <p:strVal val="visible"/>
                                      </p:to>
                                    </p:set>
                                    <p:anim calcmode="lin" valueType="num">
                                      <p:cBhvr additive="base">
                                        <p:cTn id="29" dur="500" fill="hold"/>
                                        <p:tgtEl>
                                          <p:spTgt spid="12"/>
                                        </p:tgtEl>
                                        <p:attrNameLst>
                                          <p:attrName>ppt_x</p:attrName>
                                        </p:attrNameLst>
                                      </p:cBhvr>
                                      <p:tavLst>
                                        <p:tav tm="0">
                                          <p:val>
                                            <p:strVal val="#ppt_x"/>
                                          </p:val>
                                        </p:tav>
                                        <p:tav tm="100000">
                                          <p:val>
                                            <p:strVal val="#ppt_x"/>
                                          </p:val>
                                        </p:tav>
                                      </p:tavLst>
                                    </p:anim>
                                    <p:anim calcmode="lin" valueType="num">
                                      <p:cBhvr additive="base">
                                        <p:cTn id="30" dur="500" fill="hold"/>
                                        <p:tgtEl>
                                          <p:spTgt spid="12"/>
                                        </p:tgtEl>
                                        <p:attrNameLst>
                                          <p:attrName>ppt_y</p:attrName>
                                        </p:attrNameLst>
                                      </p:cBhvr>
                                      <p:tavLst>
                                        <p:tav tm="0">
                                          <p:val>
                                            <p:strVal val="1+#ppt_h/2"/>
                                          </p:val>
                                        </p:tav>
                                        <p:tav tm="100000">
                                          <p:val>
                                            <p:strVal val="#ppt_y"/>
                                          </p:val>
                                        </p:tav>
                                      </p:tavLst>
                                    </p:anim>
                                  </p:childTnLst>
                                </p:cTn>
                              </p:par>
                              <p:par>
                                <p:cTn id="31" presetID="2" presetClass="entr" presetSubtype="4" fill="hold" grpId="0" nodeType="withEffect">
                                  <p:stCondLst>
                                    <p:cond delay="0"/>
                                  </p:stCondLst>
                                  <p:childTnLst>
                                    <p:set>
                                      <p:cBhvr>
                                        <p:cTn id="32" dur="1" fill="hold">
                                          <p:stCondLst>
                                            <p:cond delay="0"/>
                                          </p:stCondLst>
                                        </p:cTn>
                                        <p:tgtEl>
                                          <p:spTgt spid="8"/>
                                        </p:tgtEl>
                                        <p:attrNameLst>
                                          <p:attrName>style.visibility</p:attrName>
                                        </p:attrNameLst>
                                      </p:cBhvr>
                                      <p:to>
                                        <p:strVal val="visible"/>
                                      </p:to>
                                    </p:set>
                                    <p:anim calcmode="lin" valueType="num">
                                      <p:cBhvr additive="base">
                                        <p:cTn id="33" dur="500" fill="hold"/>
                                        <p:tgtEl>
                                          <p:spTgt spid="8"/>
                                        </p:tgtEl>
                                        <p:attrNameLst>
                                          <p:attrName>ppt_x</p:attrName>
                                        </p:attrNameLst>
                                      </p:cBhvr>
                                      <p:tavLst>
                                        <p:tav tm="0">
                                          <p:val>
                                            <p:strVal val="#ppt_x"/>
                                          </p:val>
                                        </p:tav>
                                        <p:tav tm="100000">
                                          <p:val>
                                            <p:strVal val="#ppt_x"/>
                                          </p:val>
                                        </p:tav>
                                      </p:tavLst>
                                    </p:anim>
                                    <p:anim calcmode="lin" valueType="num">
                                      <p:cBhvr additive="base">
                                        <p:cTn id="34" dur="500" fill="hold"/>
                                        <p:tgtEl>
                                          <p:spTgt spid="8"/>
                                        </p:tgtEl>
                                        <p:attrNameLst>
                                          <p:attrName>ppt_y</p:attrName>
                                        </p:attrNameLst>
                                      </p:cBhvr>
                                      <p:tavLst>
                                        <p:tav tm="0">
                                          <p:val>
                                            <p:strVal val="1+#ppt_h/2"/>
                                          </p:val>
                                        </p:tav>
                                        <p:tav tm="100000">
                                          <p:val>
                                            <p:strVal val="#ppt_y"/>
                                          </p:val>
                                        </p:tav>
                                      </p:tavLst>
                                    </p:anim>
                                  </p:childTnLst>
                                </p:cTn>
                              </p:par>
                              <p:par>
                                <p:cTn id="35" presetID="2" presetClass="entr" presetSubtype="4" fill="hold" grpId="0" nodeType="withEffect">
                                  <p:stCondLst>
                                    <p:cond delay="0"/>
                                  </p:stCondLst>
                                  <p:childTnLst>
                                    <p:set>
                                      <p:cBhvr>
                                        <p:cTn id="36" dur="1" fill="hold">
                                          <p:stCondLst>
                                            <p:cond delay="0"/>
                                          </p:stCondLst>
                                        </p:cTn>
                                        <p:tgtEl>
                                          <p:spTgt spid="13"/>
                                        </p:tgtEl>
                                        <p:attrNameLst>
                                          <p:attrName>style.visibility</p:attrName>
                                        </p:attrNameLst>
                                      </p:cBhvr>
                                      <p:to>
                                        <p:strVal val="visible"/>
                                      </p:to>
                                    </p:set>
                                    <p:anim calcmode="lin" valueType="num">
                                      <p:cBhvr additive="base">
                                        <p:cTn id="37" dur="500" fill="hold"/>
                                        <p:tgtEl>
                                          <p:spTgt spid="13"/>
                                        </p:tgtEl>
                                        <p:attrNameLst>
                                          <p:attrName>ppt_x</p:attrName>
                                        </p:attrNameLst>
                                      </p:cBhvr>
                                      <p:tavLst>
                                        <p:tav tm="0">
                                          <p:val>
                                            <p:strVal val="#ppt_x"/>
                                          </p:val>
                                        </p:tav>
                                        <p:tav tm="100000">
                                          <p:val>
                                            <p:strVal val="#ppt_x"/>
                                          </p:val>
                                        </p:tav>
                                      </p:tavLst>
                                    </p:anim>
                                    <p:anim calcmode="lin" valueType="num">
                                      <p:cBhvr additive="base">
                                        <p:cTn id="38"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42" presetClass="entr" presetSubtype="0" fill="hold" grpId="0" nodeType="clickEffect">
                                  <p:stCondLst>
                                    <p:cond delay="0"/>
                                  </p:stCondLst>
                                  <p:childTnLst>
                                    <p:set>
                                      <p:cBhvr>
                                        <p:cTn id="42" dur="1" fill="hold">
                                          <p:stCondLst>
                                            <p:cond delay="0"/>
                                          </p:stCondLst>
                                        </p:cTn>
                                        <p:tgtEl>
                                          <p:spTgt spid="2"/>
                                        </p:tgtEl>
                                        <p:attrNameLst>
                                          <p:attrName>style.visibility</p:attrName>
                                        </p:attrNameLst>
                                      </p:cBhvr>
                                      <p:to>
                                        <p:strVal val="visible"/>
                                      </p:to>
                                    </p:set>
                                    <p:animEffect transition="in" filter="fade">
                                      <p:cBhvr>
                                        <p:cTn id="43" dur="1000"/>
                                        <p:tgtEl>
                                          <p:spTgt spid="2"/>
                                        </p:tgtEl>
                                      </p:cBhvr>
                                    </p:animEffect>
                                    <p:anim calcmode="lin" valueType="num">
                                      <p:cBhvr>
                                        <p:cTn id="44" dur="1000" fill="hold"/>
                                        <p:tgtEl>
                                          <p:spTgt spid="2"/>
                                        </p:tgtEl>
                                        <p:attrNameLst>
                                          <p:attrName>ppt_x</p:attrName>
                                        </p:attrNameLst>
                                      </p:cBhvr>
                                      <p:tavLst>
                                        <p:tav tm="0">
                                          <p:val>
                                            <p:strVal val="#ppt_x"/>
                                          </p:val>
                                        </p:tav>
                                        <p:tav tm="100000">
                                          <p:val>
                                            <p:strVal val="#ppt_x"/>
                                          </p:val>
                                        </p:tav>
                                      </p:tavLst>
                                    </p:anim>
                                    <p:anim calcmode="lin" valueType="num">
                                      <p:cBhvr>
                                        <p:cTn id="45"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P spid="7" grpId="0"/>
      <p:bldP spid="8" grpId="0"/>
      <p:bldP spid="12" grpId="0"/>
      <p:bldP spid="13" grpId="0"/>
      <p:bldP spid="15" grpId="0"/>
      <p:bldP spid="17" grpId="0"/>
      <p:bldP spid="18" grpId="0"/>
      <p:bldP spid="2"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ctrTitle"/>
          </p:nvPr>
        </p:nvSpPr>
        <p:spPr>
          <a:xfrm>
            <a:off x="1790790" y="925458"/>
            <a:ext cx="8837159" cy="1042988"/>
          </a:xfrm>
        </p:spPr>
        <p:txBody>
          <a:bodyPr>
            <a:normAutofit/>
          </a:bodyPr>
          <a:lstStyle/>
          <a:p>
            <a:r>
              <a:rPr lang="zh-TW" altLang="en-US" b="1" cap="none" dirty="0">
                <a:ln>
                  <a:noFill/>
                </a:ln>
                <a:solidFill>
                  <a:schemeClr val="accent5">
                    <a:lumMod val="50000"/>
                  </a:schemeClr>
                </a:solidFill>
                <a:latin typeface="微軟正黑體" panose="020B0604030504040204" pitchFamily="34" charset="-120"/>
                <a:cs typeface="Microsoft JhengHei"/>
                <a:sym typeface="Microsoft JhengHei"/>
              </a:rPr>
              <a:t>你有</a:t>
            </a:r>
            <a:r>
              <a:rPr lang="zh-TW" altLang="en-US" b="1" cap="none" dirty="0">
                <a:ln>
                  <a:noFill/>
                </a:ln>
                <a:solidFill>
                  <a:schemeClr val="tx2">
                    <a:lumMod val="50000"/>
                  </a:schemeClr>
                </a:solidFill>
                <a:latin typeface="微軟正黑體" panose="020B0604030504040204" pitchFamily="34" charset="-120"/>
                <a:cs typeface="Microsoft JhengHei"/>
                <a:sym typeface="Microsoft JhengHei"/>
              </a:rPr>
              <a:t>帳號</a:t>
            </a:r>
            <a:r>
              <a:rPr lang="zh-TW" altLang="en-US" b="1" cap="none" dirty="0">
                <a:ln>
                  <a:noFill/>
                </a:ln>
                <a:solidFill>
                  <a:schemeClr val="accent5">
                    <a:lumMod val="50000"/>
                  </a:schemeClr>
                </a:solidFill>
                <a:latin typeface="文鼎標楷注音破音一" panose="020B0602010101010101" pitchFamily="34" charset="-120"/>
                <a:ea typeface="文鼎標楷注音破音一" panose="020B0602010101010101" pitchFamily="34" charset="-120"/>
                <a:cs typeface="Microsoft JhengHei"/>
                <a:sym typeface="Microsoft JhengHei"/>
              </a:rPr>
              <a:t>和</a:t>
            </a:r>
            <a:r>
              <a:rPr lang="zh-TW" altLang="en-US" b="1" cap="none" dirty="0">
                <a:ln>
                  <a:noFill/>
                </a:ln>
                <a:solidFill>
                  <a:schemeClr val="tx2">
                    <a:lumMod val="50000"/>
                  </a:schemeClr>
                </a:solidFill>
                <a:latin typeface="微軟正黑體" panose="020B0604030504040204" pitchFamily="34" charset="-120"/>
                <a:cs typeface="Microsoft JhengHei"/>
                <a:sym typeface="Microsoft JhengHei"/>
              </a:rPr>
              <a:t>密碼</a:t>
            </a:r>
            <a:r>
              <a:rPr lang="zh-TW" altLang="en-US" b="1" cap="none" dirty="0">
                <a:ln>
                  <a:noFill/>
                </a:ln>
                <a:solidFill>
                  <a:schemeClr val="accent5">
                    <a:lumMod val="50000"/>
                  </a:schemeClr>
                </a:solidFill>
                <a:latin typeface="微軟正黑體" panose="020B0604030504040204" pitchFamily="34" charset="-120"/>
                <a:cs typeface="Microsoft JhengHei"/>
                <a:sym typeface="Microsoft JhengHei"/>
              </a:rPr>
              <a:t>嗎？</a:t>
            </a:r>
            <a:endParaRPr lang="zh-TW" altLang="en-US" sz="6000" b="1" dirty="0">
              <a:solidFill>
                <a:schemeClr val="accent5">
                  <a:lumMod val="50000"/>
                </a:schemeClr>
              </a:solidFill>
            </a:endParaRPr>
          </a:p>
        </p:txBody>
      </p:sp>
      <p:sp>
        <p:nvSpPr>
          <p:cNvPr id="3" name="副標題 2"/>
          <p:cNvSpPr>
            <a:spLocks noGrp="1"/>
          </p:cNvSpPr>
          <p:nvPr>
            <p:ph type="subTitle" idx="1"/>
          </p:nvPr>
        </p:nvSpPr>
        <p:spPr>
          <a:xfrm>
            <a:off x="1790790" y="2617446"/>
            <a:ext cx="4811007" cy="3004947"/>
          </a:xfrm>
        </p:spPr>
        <p:txBody>
          <a:bodyPr>
            <a:normAutofit/>
          </a:bodyPr>
          <a:lstStyle/>
          <a:p>
            <a:pPr lvl="0" defTabSz="342900">
              <a:spcBef>
                <a:spcPts val="600"/>
              </a:spcBef>
              <a:spcAft>
                <a:spcPts val="0"/>
              </a:spcAft>
              <a:buClr>
                <a:prstClr val="black"/>
              </a:buClr>
              <a:buSzPts val="3600"/>
            </a:pPr>
            <a:r>
              <a:rPr lang="zh-TW" altLang="en-US" sz="4400" b="1" dirty="0">
                <a:solidFill>
                  <a:schemeClr val="accent3">
                    <a:lumMod val="50000"/>
                  </a:schemeClr>
                </a:solidFill>
                <a:latin typeface="微軟正黑體" panose="020B0604030504040204" pitchFamily="34" charset="-120"/>
                <a:cs typeface="Microsoft JhengHei"/>
                <a:sym typeface="Microsoft JhengHei"/>
              </a:rPr>
              <a:t>快問快答</a:t>
            </a:r>
            <a:endParaRPr lang="en-US" altLang="zh-TW" sz="4400" b="1" dirty="0">
              <a:solidFill>
                <a:schemeClr val="accent3">
                  <a:lumMod val="50000"/>
                </a:schemeClr>
              </a:solidFill>
              <a:latin typeface="微軟正黑體" panose="020B0604030504040204" pitchFamily="34" charset="-120"/>
              <a:cs typeface="Microsoft JhengHei"/>
              <a:sym typeface="Microsoft JhengHei"/>
            </a:endParaRPr>
          </a:p>
          <a:p>
            <a:pPr lvl="0" defTabSz="342900">
              <a:spcBef>
                <a:spcPts val="600"/>
              </a:spcBef>
              <a:spcAft>
                <a:spcPts val="0"/>
              </a:spcAft>
              <a:buClr>
                <a:prstClr val="black"/>
              </a:buClr>
              <a:buSzPts val="3600"/>
            </a:pPr>
            <a:r>
              <a:rPr lang="zh-TW" altLang="en-US" sz="4000" b="1" dirty="0">
                <a:solidFill>
                  <a:srgbClr val="C00000"/>
                </a:solidFill>
                <a:latin typeface="微軟正黑體" panose="020B0604030504040204" pitchFamily="34" charset="-120"/>
                <a:cs typeface="Microsoft JhengHei"/>
                <a:sym typeface="Microsoft JhengHei"/>
              </a:rPr>
              <a:t>有的比</a:t>
            </a:r>
            <a:r>
              <a:rPr lang="en-US" altLang="zh-TW" sz="4000" b="1" dirty="0">
                <a:solidFill>
                  <a:srgbClr val="C00000"/>
                </a:solidFill>
                <a:latin typeface="微軟正黑體" panose="020B0604030504040204" pitchFamily="34" charset="-120"/>
                <a:cs typeface="Microsoft JhengHei"/>
                <a:sym typeface="Microsoft JhengHei"/>
              </a:rPr>
              <a:t>O</a:t>
            </a:r>
          </a:p>
          <a:p>
            <a:pPr lvl="0" defTabSz="342900">
              <a:spcBef>
                <a:spcPts val="600"/>
              </a:spcBef>
              <a:spcAft>
                <a:spcPts val="0"/>
              </a:spcAft>
              <a:buClr>
                <a:prstClr val="black"/>
              </a:buClr>
              <a:buSzPts val="3600"/>
            </a:pPr>
            <a:r>
              <a:rPr lang="zh-TW" altLang="en-US" sz="4000" b="1" dirty="0">
                <a:solidFill>
                  <a:srgbClr val="C00000"/>
                </a:solidFill>
                <a:latin typeface="微軟正黑體" panose="020B0604030504040204" pitchFamily="34" charset="-120"/>
                <a:cs typeface="Microsoft JhengHei"/>
                <a:sym typeface="Microsoft JhengHei"/>
              </a:rPr>
              <a:t>沒有的比</a:t>
            </a:r>
            <a:r>
              <a:rPr lang="en-US" altLang="zh-TW" sz="4000" b="1" dirty="0">
                <a:solidFill>
                  <a:srgbClr val="C00000"/>
                </a:solidFill>
                <a:latin typeface="微軟正黑體" panose="020B0604030504040204" pitchFamily="34" charset="-120"/>
                <a:cs typeface="Microsoft JhengHei"/>
                <a:sym typeface="Microsoft JhengHei"/>
              </a:rPr>
              <a:t>X</a:t>
            </a:r>
          </a:p>
          <a:p>
            <a:pPr lvl="0" defTabSz="342900">
              <a:spcBef>
                <a:spcPts val="600"/>
              </a:spcBef>
              <a:spcAft>
                <a:spcPts val="0"/>
              </a:spcAft>
              <a:buClr>
                <a:prstClr val="black"/>
              </a:buClr>
              <a:buSzPts val="3600"/>
            </a:pPr>
            <a:endParaRPr lang="en-US" altLang="zh-TW" dirty="0">
              <a:solidFill>
                <a:schemeClr val="accent3">
                  <a:lumMod val="50000"/>
                </a:schemeClr>
              </a:solidFill>
              <a:sym typeface="Microsoft JhengHei"/>
            </a:endParaRPr>
          </a:p>
          <a:p>
            <a:pPr lvl="0" defTabSz="342900">
              <a:spcBef>
                <a:spcPts val="600"/>
              </a:spcBef>
              <a:spcAft>
                <a:spcPts val="0"/>
              </a:spcAft>
              <a:buClr>
                <a:prstClr val="black"/>
              </a:buClr>
              <a:buSzPts val="3600"/>
            </a:pPr>
            <a:endParaRPr lang="en-US" altLang="zh-TW" sz="3600" dirty="0">
              <a:solidFill>
                <a:prstClr val="black"/>
              </a:solidFill>
              <a:latin typeface="微軟正黑體" panose="020B0604030504040204" pitchFamily="34" charset="-120"/>
              <a:cs typeface="Microsoft JhengHei"/>
              <a:sym typeface="Microsoft JhengHei"/>
            </a:endParaRPr>
          </a:p>
        </p:txBody>
      </p:sp>
      <p:pic>
        <p:nvPicPr>
          <p:cNvPr id="10" name="圖片 9">
            <a:extLst>
              <a:ext uri="{FF2B5EF4-FFF2-40B4-BE49-F238E27FC236}">
                <a16:creationId xmlns:a16="http://schemas.microsoft.com/office/drawing/2014/main" id="{2386EF44-0DCF-2AB1-0249-395EC0AF5C1D}"/>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7143" b="97449" l="3000" r="97500">
                        <a14:foregroundMark x1="6250" y1="16837" x2="26250" y2="50000"/>
                        <a14:foregroundMark x1="26250" y1="50000" x2="26750" y2="53061"/>
                        <a14:foregroundMark x1="51000" y1="23980" x2="54250" y2="96429"/>
                        <a14:foregroundMark x1="18250" y1="57143" x2="19250" y2="73469"/>
                        <a14:foregroundMark x1="19250" y1="78571" x2="48750" y2="90306"/>
                        <a14:foregroundMark x1="5250" y1="15306" x2="10750" y2="50510"/>
                        <a14:foregroundMark x1="24250" y1="15816" x2="26500" y2="43367"/>
                        <a14:foregroundMark x1="26500" y1="43367" x2="26000" y2="44898"/>
                        <a14:foregroundMark x1="7750" y1="33163" x2="8250" y2="59694"/>
                        <a14:foregroundMark x1="8250" y1="59694" x2="20000" y2="62245"/>
                        <a14:foregroundMark x1="47000" y1="28571" x2="42250" y2="53571"/>
                        <a14:foregroundMark x1="42250" y1="53571" x2="50500" y2="65306"/>
                        <a14:foregroundMark x1="70348" y1="82346" x2="72250" y2="83163"/>
                        <a14:foregroundMark x1="58000" y1="77041" x2="69674" y2="82056"/>
                        <a14:foregroundMark x1="72250" y1="83163" x2="77268" y2="78508"/>
                        <a14:foregroundMark x1="27250" y1="17347" x2="28750" y2="31633"/>
                        <a14:foregroundMark x1="78821" y1="68257" x2="78590" y2="69806"/>
                        <a14:foregroundMark x1="80250" y1="58673" x2="79121" y2="66242"/>
                        <a14:foregroundMark x1="74459" y1="8592" x2="73250" y2="36224"/>
                        <a14:foregroundMark x1="73250" y1="36224" x2="86000" y2="54082"/>
                        <a14:foregroundMark x1="86000" y1="54082" x2="84500" y2="42347"/>
                        <a14:foregroundMark x1="76000" y1="10714" x2="89250" y2="21939"/>
                        <a14:foregroundMark x1="89250" y1="21939" x2="94124" y2="42286"/>
                        <a14:foregroundMark x1="94174" y1="48818" x2="92500" y2="60204"/>
                        <a14:foregroundMark x1="2250" y1="13265" x2="5750" y2="64286"/>
                        <a14:foregroundMark x1="5750" y1="64286" x2="19250" y2="63776"/>
                        <a14:foregroundMark x1="19250" y1="63776" x2="30250" y2="50000"/>
                        <a14:foregroundMark x1="30250" y1="50000" x2="28500" y2="21429"/>
                        <a14:foregroundMark x1="28500" y1="21429" x2="20836" y2="12927"/>
                        <a14:foregroundMark x1="9054" y1="12727" x2="3000" y2="15816"/>
                        <a14:foregroundMark x1="13245" y1="10589" x2="13119" y2="10653"/>
                        <a14:foregroundMark x1="3000" y1="15816" x2="6000" y2="18878"/>
                        <a14:foregroundMark x1="39500" y1="33163" x2="52000" y2="25000"/>
                        <a14:foregroundMark x1="52000" y1="25000" x2="61032" y2="37987"/>
                        <a14:foregroundMark x1="61500" y1="34184" x2="50000" y2="21939"/>
                        <a14:foregroundMark x1="50000" y1="21939" x2="38500" y2="37755"/>
                        <a14:foregroundMark x1="38500" y1="37755" x2="37480" y2="55454"/>
                        <a14:foregroundMark x1="20613" y1="73423" x2="15054" y2="76695"/>
                        <a14:foregroundMark x1="32808" y1="90418" x2="37500" y2="92857"/>
                        <a14:foregroundMark x1="14806" y1="81060" x2="15375" y2="81356"/>
                        <a14:foregroundMark x1="37500" y1="92857" x2="31496" y2="94124"/>
                        <a14:foregroundMark x1="45750" y1="20918" x2="58500" y2="32653"/>
                        <a14:foregroundMark x1="58500" y1="32653" x2="60518" y2="49123"/>
                        <a14:foregroundMark x1="76835" y1="65099" x2="79500" y2="60204"/>
                        <a14:foregroundMark x1="79613" y1="78406" x2="79000" y2="86224"/>
                        <a14:foregroundMark x1="80348" y1="69021" x2="80070" y2="72571"/>
                        <a14:foregroundMark x1="81000" y1="60714" x2="80512" y2="66937"/>
                        <a14:foregroundMark x1="79000" y1="86224" x2="65750" y2="97959"/>
                        <a14:foregroundMark x1="65750" y1="97959" x2="62500" y2="94898"/>
                        <a14:foregroundMark x1="93199" y1="14561" x2="96500" y2="16327"/>
                        <a14:foregroundMark x1="96500" y1="16327" x2="96511" y2="17434"/>
                        <a14:foregroundMark x1="84354" y1="67922" x2="83500" y2="67857"/>
                        <a14:foregroundMark x1="94325" y1="68676" x2="89338" y2="68299"/>
                        <a14:foregroundMark x1="80197" y1="81980" x2="78250" y2="90306"/>
                        <a14:foregroundMark x1="80529" y1="80560" x2="80340" y2="81369"/>
                        <a14:foregroundMark x1="83500" y1="67857" x2="83034" y2="69848"/>
                        <a14:foregroundMark x1="78250" y1="90306" x2="70000" y2="94898"/>
                        <a14:foregroundMark x1="16500" y1="67347" x2="17250" y2="77041"/>
                        <a14:foregroundMark x1="20500" y1="66327" x2="31000" y2="52041"/>
                        <a14:foregroundMark x1="31000" y1="52041" x2="31250" y2="42347"/>
                        <a14:foregroundMark x1="30250" y1="27551" x2="31750" y2="39796"/>
                        <a14:foregroundMark x1="39000" y1="66837" x2="39000" y2="73980"/>
                        <a14:foregroundMark x1="31000" y1="52041" x2="25000" y2="59694"/>
                        <a14:foregroundMark x1="31250" y1="50000" x2="26750" y2="60714"/>
                        <a14:foregroundMark x1="96694" y1="31953" x2="92500" y2="73469"/>
                        <a14:foregroundMark x1="97500" y1="23980" x2="96977" y2="29159"/>
                        <a14:foregroundMark x1="92500" y1="73469" x2="83000" y2="68367"/>
                        <a14:backgroundMark x1="36500" y1="23469" x2="37500" y2="10714"/>
                        <a14:backgroundMark x1="10500" y1="73469" x2="6250" y2="97449"/>
                        <a14:backgroundMark x1="6250" y1="97449" x2="8500" y2="99490"/>
                        <a14:backgroundMark x1="2750" y1="2551" x2="15250" y2="4082"/>
                        <a14:backgroundMark x1="15250" y1="4082" x2="28000" y2="3571"/>
                        <a14:backgroundMark x1="28000" y1="3571" x2="55500" y2="4082"/>
                        <a14:backgroundMark x1="55500" y1="4082" x2="63750" y2="25000"/>
                        <a14:backgroundMark x1="63750" y1="25000" x2="64000" y2="27551"/>
                        <a14:backgroundMark x1="32870" y1="52342" x2="34250" y2="48469"/>
                        <a14:backgroundMark x1="29718" y1="66156" x2="30500" y2="66327"/>
                        <a14:backgroundMark x1="26192" y1="65385" x2="27940" y2="65767"/>
                        <a14:backgroundMark x1="17250" y1="91837" x2="30500" y2="96939"/>
                        <a14:backgroundMark x1="30500" y1="96939" x2="26750" y2="99490"/>
                        <a14:backgroundMark x1="12750" y1="86735" x2="18250" y2="93878"/>
                        <a14:backgroundMark x1="34709" y1="59703" x2="35000" y2="58673"/>
                        <a14:backgroundMark x1="31250" y1="71939" x2="34670" y2="59840"/>
                        <a14:backgroundMark x1="35250" y1="58163" x2="38129" y2="66837"/>
                        <a14:backgroundMark x1="32500" y1="65306" x2="32000" y2="71429"/>
                        <a14:backgroundMark x1="66500" y1="35204" x2="65250" y2="62245"/>
                        <a14:backgroundMark x1="65250" y1="62245" x2="73750" y2="69898"/>
                        <a14:backgroundMark x1="64750" y1="60714" x2="68750" y2="66837"/>
                        <a14:backgroundMark x1="77000" y1="66837" x2="73750" y2="71939"/>
                        <a14:backgroundMark x1="71000" y1="75510" x2="74750" y2="66837"/>
                        <a14:backgroundMark x1="77250" y1="65306" x2="77000" y2="67347"/>
                        <a14:backgroundMark x1="95500" y1="6633" x2="72500" y2="0"/>
                        <a14:backgroundMark x1="70000" y1="1020" x2="76250" y2="3571"/>
                        <a14:backgroundMark x1="99554" y1="57360" x2="99750" y2="83163"/>
                        <a14:backgroundMark x1="99250" y1="17347" x2="99306" y2="24729"/>
                        <a14:backgroundMark x1="88629" y1="79537" x2="94500" y2="86224"/>
                        <a14:backgroundMark x1="83750" y1="73980" x2="84836" y2="75217"/>
                        <a14:backgroundMark x1="94500" y1="86224" x2="94500" y2="87245"/>
                        <a14:backgroundMark x1="86649" y1="78474" x2="91250" y2="89286"/>
                        <a14:backgroundMark x1="83000" y1="69898" x2="84109" y2="72504"/>
                        <a14:backgroundMark x1="91250" y1="89286" x2="91500" y2="91327"/>
                        <a14:backgroundMark x1="98500" y1="55102" x2="98250" y2="37245"/>
                        <a14:backgroundMark x1="94750" y1="68878" x2="95500" y2="59694"/>
                      </a14:backgroundRemoval>
                    </a14:imgEffect>
                  </a14:imgLayer>
                </a14:imgProps>
              </a:ext>
              <a:ext uri="{837473B0-CC2E-450A-ABE3-18F120FF3D39}">
                <a1611:picAttrSrcUrl xmlns="" xmlns:a1611="http://schemas.microsoft.com/office/drawing/2016/11/main" r:id="rId5"/>
              </a:ext>
            </a:extLst>
          </a:blip>
          <a:stretch>
            <a:fillRect/>
          </a:stretch>
        </p:blipFill>
        <p:spPr>
          <a:xfrm>
            <a:off x="6209369" y="2617446"/>
            <a:ext cx="4501469" cy="2272109"/>
          </a:xfrm>
          <a:prstGeom prst="rect">
            <a:avLst/>
          </a:prstGeom>
        </p:spPr>
      </p:pic>
    </p:spTree>
    <p:extLst>
      <p:ext uri="{BB962C8B-B14F-4D97-AF65-F5344CB8AC3E}">
        <p14:creationId xmlns:p14="http://schemas.microsoft.com/office/powerpoint/2010/main" val="132814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245660" y="545438"/>
            <a:ext cx="11778017" cy="1767869"/>
          </a:xfrm>
        </p:spPr>
        <p:txBody>
          <a:bodyPr>
            <a:noAutofit/>
          </a:bodyPr>
          <a:lstStyle/>
          <a:p>
            <a:r>
              <a:rPr kumimoji="0" lang="zh-TW" altLang="en-US" sz="4800" b="1" i="0" u="none" strike="noStrike" kern="1200" cap="none" spc="0" normalizeH="0" baseline="0" noProof="0" dirty="0">
                <a:ln>
                  <a:noFill/>
                </a:ln>
                <a:solidFill>
                  <a:srgbClr val="002060"/>
                </a:solidFill>
                <a:effectLst/>
                <a:uLnTx/>
                <a:uFillTx/>
                <a:latin typeface="文鼎標楷注音"/>
                <a:ea typeface="文鼎標楷注音"/>
                <a:cs typeface="+mn-cs"/>
              </a:rPr>
              <a:t>你知道</a:t>
            </a:r>
            <a:r>
              <a:rPr kumimoji="0" lang="zh-TW" altLang="en-US" sz="4800" b="1" i="0" u="none" strike="noStrike" kern="1200" cap="none" spc="0" normalizeH="0" baseline="0" noProof="0" dirty="0">
                <a:ln>
                  <a:noFill/>
                </a:ln>
                <a:solidFill>
                  <a:schemeClr val="tx2">
                    <a:lumMod val="50000"/>
                  </a:schemeClr>
                </a:solidFill>
                <a:effectLst/>
                <a:uLnTx/>
                <a:uFillTx/>
                <a:latin typeface="文鼎標楷注音"/>
                <a:ea typeface="文鼎標楷注音"/>
                <a:cs typeface="+mn-cs"/>
              </a:rPr>
              <a:t>帳號</a:t>
            </a:r>
            <a:r>
              <a:rPr kumimoji="0" lang="zh-TW" altLang="en-US" sz="4800" b="1" i="0" u="none" strike="noStrike" kern="1200" cap="none" spc="0" normalizeH="0" baseline="0" noProof="0" dirty="0">
                <a:ln>
                  <a:noFill/>
                </a:ln>
                <a:solidFill>
                  <a:srgbClr val="002060"/>
                </a:solidFill>
                <a:effectLst/>
                <a:uLnTx/>
                <a:uFillTx/>
                <a:latin typeface="文鼎標楷注音破音一" panose="020B0602010101010101" pitchFamily="34" charset="-120"/>
                <a:ea typeface="文鼎標楷注音破音一" panose="020B0602010101010101" pitchFamily="34" charset="-120"/>
                <a:cs typeface="+mn-cs"/>
              </a:rPr>
              <a:t>和</a:t>
            </a:r>
            <a:r>
              <a:rPr kumimoji="0" lang="zh-TW" altLang="en-US" sz="4800" b="1" i="0" u="none" strike="noStrike" kern="1200" cap="none" spc="0" normalizeH="0" baseline="0" noProof="0" dirty="0">
                <a:ln>
                  <a:noFill/>
                </a:ln>
                <a:solidFill>
                  <a:schemeClr val="tx2">
                    <a:lumMod val="50000"/>
                  </a:schemeClr>
                </a:solidFill>
                <a:effectLst/>
                <a:uLnTx/>
                <a:uFillTx/>
                <a:latin typeface="文鼎標楷注音"/>
                <a:ea typeface="文鼎標楷注音"/>
                <a:cs typeface="+mn-cs"/>
              </a:rPr>
              <a:t>密碼</a:t>
            </a:r>
            <a:r>
              <a:rPr kumimoji="0" lang="zh-TW" altLang="en-US" sz="4800" b="1" i="0" u="none" strike="noStrike" kern="1200" cap="none" spc="0" normalizeH="0" baseline="0" noProof="0" dirty="0">
                <a:ln>
                  <a:noFill/>
                </a:ln>
                <a:solidFill>
                  <a:srgbClr val="002060"/>
                </a:solidFill>
                <a:effectLst/>
                <a:uLnTx/>
                <a:uFillTx/>
                <a:latin typeface="文鼎標楷注音"/>
                <a:ea typeface="文鼎標楷注音"/>
                <a:cs typeface="+mn-cs"/>
              </a:rPr>
              <a:t>是</a:t>
            </a:r>
            <a:r>
              <a:rPr kumimoji="0" lang="zh-TW" altLang="en-US" sz="4800" b="1" i="0" u="none" strike="noStrike" kern="1200" cap="none" spc="0" normalizeH="0" baseline="0" noProof="0" dirty="0">
                <a:ln>
                  <a:noFill/>
                </a:ln>
                <a:solidFill>
                  <a:srgbClr val="002060"/>
                </a:solidFill>
                <a:effectLst/>
                <a:uLnTx/>
                <a:uFillTx/>
                <a:latin typeface="文鼎標楷注音破音三" panose="020B0602010101010101" pitchFamily="34" charset="-120"/>
                <a:ea typeface="文鼎標楷注音破音三" panose="020B0602010101010101" pitchFamily="34" charset="-120"/>
                <a:cs typeface="+mn-cs"/>
              </a:rPr>
              <a:t>什</a:t>
            </a:r>
            <a:r>
              <a:rPr kumimoji="0" lang="zh-TW" altLang="en-US" sz="4800" b="1" i="0" u="none" strike="noStrike" kern="1200" cap="none" spc="0" normalizeH="0" baseline="0" noProof="0" dirty="0">
                <a:ln>
                  <a:noFill/>
                </a:ln>
                <a:solidFill>
                  <a:srgbClr val="002060"/>
                </a:solidFill>
                <a:effectLst/>
                <a:uLnTx/>
                <a:uFillTx/>
                <a:latin typeface="文鼎標楷注音破音一" panose="020B0602010101010101" pitchFamily="34" charset="-120"/>
                <a:ea typeface="文鼎標楷注音破音一" panose="020B0602010101010101" pitchFamily="34" charset="-120"/>
                <a:cs typeface="+mn-cs"/>
              </a:rPr>
              <a:t>麼</a:t>
            </a:r>
            <a:r>
              <a:rPr kumimoji="0" lang="zh-TW" altLang="en-US" sz="4800" b="1" i="0" u="none" strike="noStrike" kern="1200" cap="none" spc="0" normalizeH="0" baseline="0" noProof="0" dirty="0">
                <a:ln>
                  <a:noFill/>
                </a:ln>
                <a:solidFill>
                  <a:srgbClr val="002060"/>
                </a:solidFill>
                <a:effectLst/>
                <a:uLnTx/>
                <a:uFillTx/>
                <a:latin typeface="文鼎標楷注音"/>
                <a:ea typeface="文鼎標楷注音"/>
                <a:cs typeface="+mn-cs"/>
              </a:rPr>
              <a:t>嗎？</a:t>
            </a:r>
            <a:endParaRPr lang="zh-TW" altLang="en-US" sz="6000" b="1" dirty="0">
              <a:solidFill>
                <a:schemeClr val="accent5">
                  <a:lumMod val="50000"/>
                </a:schemeClr>
              </a:solidFill>
            </a:endParaRPr>
          </a:p>
        </p:txBody>
      </p:sp>
      <p:sp>
        <p:nvSpPr>
          <p:cNvPr id="6" name="文字方塊 5">
            <a:extLst>
              <a:ext uri="{FF2B5EF4-FFF2-40B4-BE49-F238E27FC236}">
                <a16:creationId xmlns:a16="http://schemas.microsoft.com/office/drawing/2014/main" id="{3263AE24-D665-43F0-B167-24FF2A90004B}"/>
              </a:ext>
            </a:extLst>
          </p:cNvPr>
          <p:cNvSpPr txBox="1"/>
          <p:nvPr/>
        </p:nvSpPr>
        <p:spPr>
          <a:xfrm>
            <a:off x="924779" y="4812376"/>
            <a:ext cx="10624496" cy="646331"/>
          </a:xfrm>
          <a:prstGeom prst="rect">
            <a:avLst/>
          </a:prstGeom>
          <a:noFill/>
        </p:spPr>
        <p:txBody>
          <a:bodyPr wrap="square" rtlCol="0">
            <a:spAutoFit/>
          </a:bodyPr>
          <a:lstStyle/>
          <a:p>
            <a:r>
              <a:rPr lang="zh-TW" altLang="en-US" sz="3600" b="1" dirty="0">
                <a:solidFill>
                  <a:srgbClr val="002060"/>
                </a:solidFill>
                <a:highlight>
                  <a:srgbClr val="FFFF00"/>
                </a:highlight>
              </a:rPr>
              <a:t>網路中帳號就是</a:t>
            </a:r>
            <a:r>
              <a:rPr lang="zh-TW" altLang="en-US" sz="3600" b="1" dirty="0">
                <a:solidFill>
                  <a:schemeClr val="accent5">
                    <a:lumMod val="50000"/>
                  </a:schemeClr>
                </a:solidFill>
                <a:highlight>
                  <a:srgbClr val="FFFF00"/>
                </a:highlight>
              </a:rPr>
              <a:t>你的</a:t>
            </a:r>
            <a:r>
              <a:rPr lang="zh-TW" altLang="en-US" sz="3600" b="1" dirty="0">
                <a:solidFill>
                  <a:schemeClr val="tx2">
                    <a:lumMod val="50000"/>
                  </a:schemeClr>
                </a:solidFill>
                <a:highlight>
                  <a:srgbClr val="FFFF00"/>
                </a:highlight>
              </a:rPr>
              <a:t>代號</a:t>
            </a:r>
            <a:r>
              <a:rPr lang="zh-TW" altLang="en-US" sz="3600" b="1" dirty="0">
                <a:solidFill>
                  <a:schemeClr val="accent5">
                    <a:lumMod val="50000"/>
                  </a:schemeClr>
                </a:solidFill>
                <a:highlight>
                  <a:srgbClr val="FFFF00"/>
                </a:highlight>
              </a:rPr>
              <a:t>或</a:t>
            </a:r>
            <a:r>
              <a:rPr lang="zh-TW" altLang="en-US" sz="3600" b="1" dirty="0">
                <a:solidFill>
                  <a:schemeClr val="tx2">
                    <a:lumMod val="50000"/>
                  </a:schemeClr>
                </a:solidFill>
                <a:highlight>
                  <a:srgbClr val="FFFF00"/>
                </a:highlight>
              </a:rPr>
              <a:t>名字</a:t>
            </a:r>
            <a:r>
              <a:rPr lang="zh-TW" altLang="en-US" sz="3600" b="1" dirty="0">
                <a:solidFill>
                  <a:srgbClr val="002060"/>
                </a:solidFill>
                <a:highlight>
                  <a:srgbClr val="FFFF00"/>
                </a:highlight>
              </a:rPr>
              <a:t>，</a:t>
            </a:r>
            <a:r>
              <a:rPr lang="zh-TW" altLang="en-US" sz="3600" b="1" u="sng" dirty="0">
                <a:solidFill>
                  <a:srgbClr val="002060"/>
                </a:solidFill>
                <a:highlight>
                  <a:srgbClr val="FFFF00"/>
                </a:highlight>
              </a:rPr>
              <a:t>  </a:t>
            </a:r>
          </a:p>
        </p:txBody>
      </p:sp>
      <p:pic>
        <p:nvPicPr>
          <p:cNvPr id="7" name="圖片 6">
            <a:extLst>
              <a:ext uri="{FF2B5EF4-FFF2-40B4-BE49-F238E27FC236}">
                <a16:creationId xmlns:a16="http://schemas.microsoft.com/office/drawing/2014/main" id="{88A1515C-167A-4937-B2CC-D91429FADCDA}"/>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7143" b="97449" l="3000" r="97500">
                        <a14:foregroundMark x1="6250" y1="16837" x2="26250" y2="50000"/>
                        <a14:foregroundMark x1="26250" y1="50000" x2="26750" y2="53061"/>
                        <a14:foregroundMark x1="51000" y1="23980" x2="54250" y2="96429"/>
                        <a14:foregroundMark x1="18250" y1="57143" x2="19250" y2="73469"/>
                        <a14:foregroundMark x1="19250" y1="78571" x2="48750" y2="90306"/>
                        <a14:foregroundMark x1="5250" y1="15306" x2="10750" y2="50510"/>
                        <a14:foregroundMark x1="24250" y1="15816" x2="26500" y2="43367"/>
                        <a14:foregroundMark x1="26500" y1="43367" x2="26000" y2="44898"/>
                        <a14:foregroundMark x1="7750" y1="33163" x2="8250" y2="59694"/>
                        <a14:foregroundMark x1="8250" y1="59694" x2="20000" y2="62245"/>
                        <a14:foregroundMark x1="47000" y1="28571" x2="42250" y2="53571"/>
                        <a14:foregroundMark x1="42250" y1="53571" x2="50500" y2="65306"/>
                        <a14:foregroundMark x1="70348" y1="82346" x2="72250" y2="83163"/>
                        <a14:foregroundMark x1="58000" y1="77041" x2="69674" y2="82056"/>
                        <a14:foregroundMark x1="72250" y1="83163" x2="77268" y2="78508"/>
                        <a14:foregroundMark x1="27250" y1="17347" x2="28750" y2="31633"/>
                        <a14:foregroundMark x1="78821" y1="68257" x2="78590" y2="69806"/>
                        <a14:foregroundMark x1="80250" y1="58673" x2="79121" y2="66242"/>
                        <a14:foregroundMark x1="74459" y1="8592" x2="73250" y2="36224"/>
                        <a14:foregroundMark x1="73250" y1="36224" x2="86000" y2="54082"/>
                        <a14:foregroundMark x1="86000" y1="54082" x2="84500" y2="42347"/>
                        <a14:foregroundMark x1="76000" y1="10714" x2="89250" y2="21939"/>
                        <a14:foregroundMark x1="89250" y1="21939" x2="94124" y2="42286"/>
                        <a14:foregroundMark x1="94174" y1="48818" x2="92500" y2="60204"/>
                        <a14:foregroundMark x1="2250" y1="13265" x2="5750" y2="64286"/>
                        <a14:foregroundMark x1="5750" y1="64286" x2="19250" y2="63776"/>
                        <a14:foregroundMark x1="19250" y1="63776" x2="30250" y2="50000"/>
                        <a14:foregroundMark x1="30250" y1="50000" x2="28500" y2="21429"/>
                        <a14:foregroundMark x1="28500" y1="21429" x2="20836" y2="12927"/>
                        <a14:foregroundMark x1="9054" y1="12727" x2="3000" y2="15816"/>
                        <a14:foregroundMark x1="13245" y1="10589" x2="13119" y2="10653"/>
                        <a14:foregroundMark x1="3000" y1="15816" x2="6000" y2="18878"/>
                        <a14:foregroundMark x1="39500" y1="33163" x2="52000" y2="25000"/>
                        <a14:foregroundMark x1="52000" y1="25000" x2="61032" y2="37987"/>
                        <a14:foregroundMark x1="61500" y1="34184" x2="50000" y2="21939"/>
                        <a14:foregroundMark x1="50000" y1="21939" x2="38500" y2="37755"/>
                        <a14:foregroundMark x1="38500" y1="37755" x2="37480" y2="55454"/>
                        <a14:foregroundMark x1="20613" y1="73423" x2="15054" y2="76695"/>
                        <a14:foregroundMark x1="32808" y1="90418" x2="37500" y2="92857"/>
                        <a14:foregroundMark x1="14806" y1="81060" x2="15375" y2="81356"/>
                        <a14:foregroundMark x1="37500" y1="92857" x2="31496" y2="94124"/>
                        <a14:foregroundMark x1="45750" y1="20918" x2="58500" y2="32653"/>
                        <a14:foregroundMark x1="58500" y1="32653" x2="60518" y2="49123"/>
                        <a14:foregroundMark x1="76835" y1="65099" x2="79500" y2="60204"/>
                        <a14:foregroundMark x1="79613" y1="78406" x2="79000" y2="86224"/>
                        <a14:foregroundMark x1="80348" y1="69021" x2="80070" y2="72571"/>
                        <a14:foregroundMark x1="81000" y1="60714" x2="80512" y2="66937"/>
                        <a14:foregroundMark x1="79000" y1="86224" x2="65750" y2="97959"/>
                        <a14:foregroundMark x1="65750" y1="97959" x2="62500" y2="94898"/>
                        <a14:foregroundMark x1="93199" y1="14561" x2="96500" y2="16327"/>
                        <a14:foregroundMark x1="96500" y1="16327" x2="96511" y2="17434"/>
                        <a14:foregroundMark x1="84354" y1="67922" x2="83500" y2="67857"/>
                        <a14:foregroundMark x1="94325" y1="68676" x2="89338" y2="68299"/>
                        <a14:foregroundMark x1="80197" y1="81980" x2="78250" y2="90306"/>
                        <a14:foregroundMark x1="80529" y1="80560" x2="80340" y2="81369"/>
                        <a14:foregroundMark x1="83500" y1="67857" x2="83034" y2="69848"/>
                        <a14:foregroundMark x1="78250" y1="90306" x2="70000" y2="94898"/>
                        <a14:foregroundMark x1="16500" y1="67347" x2="17250" y2="77041"/>
                        <a14:foregroundMark x1="20500" y1="66327" x2="31000" y2="52041"/>
                        <a14:foregroundMark x1="31000" y1="52041" x2="31250" y2="42347"/>
                        <a14:foregroundMark x1="30250" y1="27551" x2="31750" y2="39796"/>
                        <a14:foregroundMark x1="39000" y1="66837" x2="39000" y2="73980"/>
                        <a14:foregroundMark x1="31000" y1="52041" x2="25000" y2="59694"/>
                        <a14:foregroundMark x1="31250" y1="50000" x2="26750" y2="60714"/>
                        <a14:foregroundMark x1="96694" y1="31953" x2="92500" y2="73469"/>
                        <a14:foregroundMark x1="97500" y1="23980" x2="96977" y2="29159"/>
                        <a14:foregroundMark x1="92500" y1="73469" x2="83000" y2="68367"/>
                        <a14:backgroundMark x1="36500" y1="23469" x2="37500" y2="10714"/>
                        <a14:backgroundMark x1="10500" y1="73469" x2="6250" y2="97449"/>
                        <a14:backgroundMark x1="6250" y1="97449" x2="8500" y2="99490"/>
                        <a14:backgroundMark x1="2750" y1="2551" x2="15250" y2="4082"/>
                        <a14:backgroundMark x1="15250" y1="4082" x2="28000" y2="3571"/>
                        <a14:backgroundMark x1="28000" y1="3571" x2="55500" y2="4082"/>
                        <a14:backgroundMark x1="55500" y1="4082" x2="63750" y2="25000"/>
                        <a14:backgroundMark x1="63750" y1="25000" x2="64000" y2="27551"/>
                        <a14:backgroundMark x1="32870" y1="52342" x2="34250" y2="48469"/>
                        <a14:backgroundMark x1="29718" y1="66156" x2="30500" y2="66327"/>
                        <a14:backgroundMark x1="26192" y1="65385" x2="27940" y2="65767"/>
                        <a14:backgroundMark x1="17250" y1="91837" x2="30500" y2="96939"/>
                        <a14:backgroundMark x1="30500" y1="96939" x2="26750" y2="99490"/>
                        <a14:backgroundMark x1="12750" y1="86735" x2="18250" y2="93878"/>
                        <a14:backgroundMark x1="34709" y1="59703" x2="35000" y2="58673"/>
                        <a14:backgroundMark x1="31250" y1="71939" x2="34670" y2="59840"/>
                        <a14:backgroundMark x1="35250" y1="58163" x2="38129" y2="66837"/>
                        <a14:backgroundMark x1="32500" y1="65306" x2="32000" y2="71429"/>
                        <a14:backgroundMark x1="66500" y1="35204" x2="65250" y2="62245"/>
                        <a14:backgroundMark x1="65250" y1="62245" x2="73750" y2="69898"/>
                        <a14:backgroundMark x1="64750" y1="60714" x2="68750" y2="66837"/>
                        <a14:backgroundMark x1="77000" y1="66837" x2="73750" y2="71939"/>
                        <a14:backgroundMark x1="71000" y1="75510" x2="74750" y2="66837"/>
                        <a14:backgroundMark x1="77250" y1="65306" x2="77000" y2="67347"/>
                        <a14:backgroundMark x1="95500" y1="6633" x2="72500" y2="0"/>
                        <a14:backgroundMark x1="70000" y1="1020" x2="76250" y2="3571"/>
                        <a14:backgroundMark x1="99554" y1="57360" x2="99750" y2="83163"/>
                        <a14:backgroundMark x1="99250" y1="17347" x2="99306" y2="24729"/>
                        <a14:backgroundMark x1="88629" y1="79537" x2="94500" y2="86224"/>
                        <a14:backgroundMark x1="83750" y1="73980" x2="84836" y2="75217"/>
                        <a14:backgroundMark x1="94500" y1="86224" x2="94500" y2="87245"/>
                        <a14:backgroundMark x1="86649" y1="78474" x2="91250" y2="89286"/>
                        <a14:backgroundMark x1="83000" y1="69898" x2="84109" y2="72504"/>
                        <a14:backgroundMark x1="91250" y1="89286" x2="91500" y2="91327"/>
                        <a14:backgroundMark x1="98500" y1="55102" x2="98250" y2="37245"/>
                        <a14:backgroundMark x1="94750" y1="68878" x2="95500" y2="59694"/>
                      </a14:backgroundRemoval>
                    </a14:imgEffect>
                  </a14:imgLayer>
                </a14:imgProps>
              </a:ext>
              <a:ext uri="{837473B0-CC2E-450A-ABE3-18F120FF3D39}">
                <a1611:picAttrSrcUrl xmlns="" xmlns:a1611="http://schemas.microsoft.com/office/drawing/2016/11/main" r:id="rId5"/>
              </a:ext>
            </a:extLst>
          </a:blip>
          <a:stretch>
            <a:fillRect/>
          </a:stretch>
        </p:blipFill>
        <p:spPr>
          <a:xfrm>
            <a:off x="6178601" y="2085073"/>
            <a:ext cx="4185672" cy="2112711"/>
          </a:xfrm>
          <a:prstGeom prst="rect">
            <a:avLst/>
          </a:prstGeom>
        </p:spPr>
      </p:pic>
      <p:sp>
        <p:nvSpPr>
          <p:cNvPr id="4" name="文字方塊 3">
            <a:extLst>
              <a:ext uri="{FF2B5EF4-FFF2-40B4-BE49-F238E27FC236}">
                <a16:creationId xmlns:a16="http://schemas.microsoft.com/office/drawing/2014/main" id="{692F9799-210D-D4EB-8E85-B7EEA1F2ECE7}"/>
              </a:ext>
            </a:extLst>
          </p:cNvPr>
          <p:cNvSpPr txBox="1"/>
          <p:nvPr/>
        </p:nvSpPr>
        <p:spPr>
          <a:xfrm>
            <a:off x="924779" y="5458707"/>
            <a:ext cx="10507645" cy="646331"/>
          </a:xfrm>
          <a:prstGeom prst="rect">
            <a:avLst/>
          </a:prstGeom>
          <a:noFill/>
        </p:spPr>
        <p:txBody>
          <a:bodyPr wrap="square" rtlCol="0">
            <a:spAutoFit/>
          </a:bodyPr>
          <a:lstStyle/>
          <a:p>
            <a:r>
              <a:rPr lang="zh-TW" altLang="en-US" sz="3600" b="1" dirty="0">
                <a:solidFill>
                  <a:srgbClr val="002060"/>
                </a:solidFill>
                <a:highlight>
                  <a:srgbClr val="FFFF00"/>
                </a:highlight>
              </a:rPr>
              <a:t>所以，</a:t>
            </a:r>
            <a:r>
              <a:rPr lang="zh-TW" altLang="en-US" sz="3600" b="1" dirty="0">
                <a:solidFill>
                  <a:schemeClr val="tx2">
                    <a:lumMod val="50000"/>
                  </a:schemeClr>
                </a:solidFill>
                <a:highlight>
                  <a:srgbClr val="FFFF00"/>
                </a:highlight>
              </a:rPr>
              <a:t>帳號</a:t>
            </a:r>
            <a:r>
              <a:rPr lang="zh-TW" altLang="en-US" sz="3600" b="1" dirty="0">
                <a:solidFill>
                  <a:srgbClr val="002060"/>
                </a:solidFill>
                <a:highlight>
                  <a:srgbClr val="FFFF00"/>
                </a:highlight>
              </a:rPr>
              <a:t>是你重要的</a:t>
            </a:r>
            <a:r>
              <a:rPr lang="zh-TW" altLang="en-US" sz="3600" b="1" dirty="0">
                <a:solidFill>
                  <a:schemeClr val="tx2">
                    <a:lumMod val="50000"/>
                  </a:schemeClr>
                </a:solidFill>
                <a:highlight>
                  <a:srgbClr val="FFFF00"/>
                </a:highlight>
                <a:latin typeface="文鼎標楷注音破音一" panose="020B0602010101010101" pitchFamily="34" charset="-120"/>
                <a:ea typeface="文鼎標楷注音破音一" panose="020B0602010101010101" pitchFamily="34" charset="-120"/>
              </a:rPr>
              <a:t>個</a:t>
            </a:r>
            <a:r>
              <a:rPr lang="zh-TW" altLang="en-US" sz="3600" b="1" dirty="0">
                <a:solidFill>
                  <a:schemeClr val="tx2">
                    <a:lumMod val="50000"/>
                  </a:schemeClr>
                </a:solidFill>
                <a:highlight>
                  <a:srgbClr val="FFFF00"/>
                </a:highlight>
              </a:rPr>
              <a:t>人資料</a:t>
            </a:r>
            <a:r>
              <a:rPr lang="zh-TW" altLang="en-US" sz="3600" b="1" dirty="0">
                <a:solidFill>
                  <a:srgbClr val="002060"/>
                </a:solidFill>
                <a:highlight>
                  <a:srgbClr val="FFFF00"/>
                </a:highlight>
              </a:rPr>
              <a:t>！</a:t>
            </a:r>
            <a:r>
              <a:rPr lang="zh-TW" altLang="en-US" sz="3600" b="1" u="sng" dirty="0">
                <a:solidFill>
                  <a:srgbClr val="002060"/>
                </a:solidFill>
                <a:highlight>
                  <a:srgbClr val="FFFF00"/>
                </a:highlight>
              </a:rPr>
              <a:t>  </a:t>
            </a:r>
          </a:p>
        </p:txBody>
      </p:sp>
      <p:sp>
        <p:nvSpPr>
          <p:cNvPr id="10" name="副標題 2">
            <a:extLst>
              <a:ext uri="{FF2B5EF4-FFF2-40B4-BE49-F238E27FC236}">
                <a16:creationId xmlns:a16="http://schemas.microsoft.com/office/drawing/2014/main" id="{F9204891-43EC-7C06-E59D-5B54427765B8}"/>
              </a:ext>
            </a:extLst>
          </p:cNvPr>
          <p:cNvSpPr>
            <a:spLocks noGrp="1"/>
          </p:cNvSpPr>
          <p:nvPr>
            <p:ph idx="1"/>
          </p:nvPr>
        </p:nvSpPr>
        <p:spPr>
          <a:xfrm>
            <a:off x="1373516" y="2261964"/>
            <a:ext cx="4326699" cy="2089233"/>
          </a:xfrm>
        </p:spPr>
        <p:txBody>
          <a:bodyPr>
            <a:normAutofit/>
          </a:bodyPr>
          <a:lstStyle/>
          <a:p>
            <a:pPr lvl="0" defTabSz="342900">
              <a:spcBef>
                <a:spcPts val="600"/>
              </a:spcBef>
              <a:spcAft>
                <a:spcPts val="0"/>
              </a:spcAft>
              <a:buClr>
                <a:prstClr val="black"/>
              </a:buClr>
              <a:buSzPts val="3600"/>
            </a:pPr>
            <a:r>
              <a:rPr lang="zh-TW" altLang="en-US" sz="3200" b="1" dirty="0">
                <a:solidFill>
                  <a:schemeClr val="accent3">
                    <a:lumMod val="50000"/>
                  </a:schemeClr>
                </a:solidFill>
                <a:latin typeface="微軟正黑體" panose="020B0604030504040204" pitchFamily="34" charset="-120"/>
                <a:cs typeface="Microsoft JhengHei"/>
                <a:sym typeface="Microsoft JhengHei"/>
              </a:rPr>
              <a:t>快問快答</a:t>
            </a:r>
            <a:endParaRPr lang="en-US" altLang="zh-TW" sz="3200" b="1" dirty="0">
              <a:solidFill>
                <a:schemeClr val="accent3">
                  <a:lumMod val="50000"/>
                </a:schemeClr>
              </a:solidFill>
              <a:latin typeface="微軟正黑體" panose="020B0604030504040204" pitchFamily="34" charset="-120"/>
              <a:cs typeface="Microsoft JhengHei"/>
              <a:sym typeface="Microsoft JhengHei"/>
            </a:endParaRPr>
          </a:p>
          <a:p>
            <a:pPr lvl="0" defTabSz="342900">
              <a:spcBef>
                <a:spcPts val="600"/>
              </a:spcBef>
              <a:spcAft>
                <a:spcPts val="0"/>
              </a:spcAft>
              <a:buClr>
                <a:prstClr val="black"/>
              </a:buClr>
              <a:buSzPts val="3600"/>
            </a:pPr>
            <a:r>
              <a:rPr lang="zh-TW" altLang="en-US" sz="3200" b="1" dirty="0">
                <a:solidFill>
                  <a:srgbClr val="C00000"/>
                </a:solidFill>
                <a:latin typeface="微軟正黑體" panose="020B0604030504040204" pitchFamily="34" charset="-120"/>
                <a:cs typeface="Microsoft JhengHei"/>
                <a:sym typeface="Microsoft JhengHei"/>
              </a:rPr>
              <a:t>知道的比</a:t>
            </a:r>
            <a:r>
              <a:rPr lang="en-US" altLang="zh-TW" sz="3200" b="1" dirty="0">
                <a:solidFill>
                  <a:srgbClr val="C00000"/>
                </a:solidFill>
                <a:latin typeface="微軟正黑體" panose="020B0604030504040204" pitchFamily="34" charset="-120"/>
                <a:cs typeface="Microsoft JhengHei"/>
                <a:sym typeface="Microsoft JhengHei"/>
              </a:rPr>
              <a:t>O</a:t>
            </a:r>
          </a:p>
          <a:p>
            <a:pPr lvl="0" defTabSz="342900">
              <a:spcBef>
                <a:spcPts val="600"/>
              </a:spcBef>
              <a:spcAft>
                <a:spcPts val="0"/>
              </a:spcAft>
              <a:buClr>
                <a:prstClr val="black"/>
              </a:buClr>
              <a:buSzPts val="3600"/>
            </a:pPr>
            <a:r>
              <a:rPr lang="zh-TW" altLang="en-US" sz="3200" b="1" dirty="0">
                <a:solidFill>
                  <a:srgbClr val="C00000"/>
                </a:solidFill>
                <a:latin typeface="微軟正黑體" panose="020B0604030504040204" pitchFamily="34" charset="-120"/>
                <a:cs typeface="Microsoft JhengHei"/>
                <a:sym typeface="Microsoft JhengHei"/>
              </a:rPr>
              <a:t>不知道的比</a:t>
            </a:r>
            <a:r>
              <a:rPr lang="en-US" altLang="zh-TW" sz="3200" b="1" dirty="0">
                <a:solidFill>
                  <a:srgbClr val="C00000"/>
                </a:solidFill>
                <a:latin typeface="微軟正黑體" panose="020B0604030504040204" pitchFamily="34" charset="-120"/>
                <a:cs typeface="Microsoft JhengHei"/>
                <a:sym typeface="Microsoft JhengHei"/>
              </a:rPr>
              <a:t>X</a:t>
            </a:r>
          </a:p>
          <a:p>
            <a:pPr lvl="0" defTabSz="342900">
              <a:spcBef>
                <a:spcPts val="600"/>
              </a:spcBef>
              <a:spcAft>
                <a:spcPts val="0"/>
              </a:spcAft>
              <a:buClr>
                <a:prstClr val="black"/>
              </a:buClr>
              <a:buSzPts val="3600"/>
            </a:pPr>
            <a:endParaRPr lang="en-US" altLang="zh-TW" dirty="0">
              <a:solidFill>
                <a:schemeClr val="accent3">
                  <a:lumMod val="50000"/>
                </a:schemeClr>
              </a:solidFill>
              <a:sym typeface="Microsoft JhengHei"/>
            </a:endParaRPr>
          </a:p>
          <a:p>
            <a:pPr lvl="0" defTabSz="342900">
              <a:spcBef>
                <a:spcPts val="600"/>
              </a:spcBef>
              <a:spcAft>
                <a:spcPts val="0"/>
              </a:spcAft>
              <a:buClr>
                <a:prstClr val="black"/>
              </a:buClr>
              <a:buSzPts val="3600"/>
            </a:pPr>
            <a:endParaRPr lang="en-US" altLang="zh-TW" sz="3600" dirty="0">
              <a:solidFill>
                <a:prstClr val="black"/>
              </a:solidFill>
              <a:latin typeface="微軟正黑體" panose="020B0604030504040204" pitchFamily="34" charset="-120"/>
              <a:cs typeface="Microsoft JhengHei"/>
              <a:sym typeface="Microsoft JhengHei"/>
            </a:endParaRPr>
          </a:p>
        </p:txBody>
      </p:sp>
    </p:spTree>
    <p:extLst>
      <p:ext uri="{BB962C8B-B14F-4D97-AF65-F5344CB8AC3E}">
        <p14:creationId xmlns:p14="http://schemas.microsoft.com/office/powerpoint/2010/main" val="26062031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additive="base">
                                        <p:cTn id="7"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ppt_x"/>
                                          </p:val>
                                        </p:tav>
                                        <p:tav tm="100000">
                                          <p:val>
                                            <p:strVal val="#ppt_x"/>
                                          </p:val>
                                        </p:tav>
                                      </p:tavLst>
                                    </p:anim>
                                    <p:anim calcmode="lin" valueType="num">
                                      <p:cBhvr additive="base">
                                        <p:cTn id="1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想法泡泡: 雲朵 7">
            <a:extLst>
              <a:ext uri="{FF2B5EF4-FFF2-40B4-BE49-F238E27FC236}">
                <a16:creationId xmlns:a16="http://schemas.microsoft.com/office/drawing/2014/main" id="{AF1B826B-DA21-07FD-7C6B-1346E16FD1AD}"/>
              </a:ext>
            </a:extLst>
          </p:cNvPr>
          <p:cNvSpPr/>
          <p:nvPr/>
        </p:nvSpPr>
        <p:spPr>
          <a:xfrm>
            <a:off x="946245" y="2834593"/>
            <a:ext cx="6961239" cy="2256503"/>
          </a:xfrm>
          <a:prstGeom prst="cloudCallout">
            <a:avLst>
              <a:gd name="adj1" fmla="val 61902"/>
              <a:gd name="adj2" fmla="val 15929"/>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3" name="內容版面配置區 2">
            <a:extLst>
              <a:ext uri="{FF2B5EF4-FFF2-40B4-BE49-F238E27FC236}">
                <a16:creationId xmlns:a16="http://schemas.microsoft.com/office/drawing/2014/main" id="{E2895FE7-CA15-7753-0D7D-0DCFBB4F56C4}"/>
              </a:ext>
            </a:extLst>
          </p:cNvPr>
          <p:cNvSpPr>
            <a:spLocks noGrp="1"/>
          </p:cNvSpPr>
          <p:nvPr>
            <p:ph idx="1"/>
          </p:nvPr>
        </p:nvSpPr>
        <p:spPr>
          <a:xfrm>
            <a:off x="1142999" y="667206"/>
            <a:ext cx="9905999" cy="1791571"/>
          </a:xfrm>
        </p:spPr>
        <p:txBody>
          <a:bodyPr/>
          <a:lstStyle/>
          <a:p>
            <a:pPr marL="0" lvl="0" indent="0">
              <a:lnSpc>
                <a:spcPct val="113000"/>
              </a:lnSpc>
              <a:spcBef>
                <a:spcPts val="0"/>
              </a:spcBef>
              <a:spcAft>
                <a:spcPts val="0"/>
              </a:spcAft>
              <a:buClrTx/>
              <a:buSzTx/>
              <a:buNone/>
            </a:pPr>
            <a:r>
              <a:rPr lang="zh-TW" altLang="en-US" sz="3600" dirty="0">
                <a:solidFill>
                  <a:schemeClr val="bg2">
                    <a:lumMod val="10000"/>
                  </a:schemeClr>
                </a:solidFill>
                <a:latin typeface="微軟正黑體" panose="020B0604030504040204" pitchFamily="34" charset="-120"/>
              </a:rPr>
              <a:t>以前，大人會提醒我們，不要隨便告訴別人</a:t>
            </a:r>
            <a:r>
              <a:rPr lang="zh-TW" altLang="en-US" sz="3600" dirty="0">
                <a:solidFill>
                  <a:schemeClr val="tx2">
                    <a:lumMod val="50000"/>
                  </a:schemeClr>
                </a:solidFill>
                <a:latin typeface="微軟正黑體" panose="020B0604030504040204" pitchFamily="34" charset="-120"/>
              </a:rPr>
              <a:t>自己</a:t>
            </a:r>
            <a:r>
              <a:rPr lang="zh-TW" altLang="en-US" sz="3600" dirty="0">
                <a:solidFill>
                  <a:schemeClr val="bg2">
                    <a:lumMod val="10000"/>
                  </a:schemeClr>
                </a:solidFill>
                <a:latin typeface="微軟正黑體" panose="020B0604030504040204" pitchFamily="34" charset="-120"/>
              </a:rPr>
              <a:t>或</a:t>
            </a:r>
            <a:r>
              <a:rPr lang="zh-TW" altLang="en-US" sz="3600" dirty="0">
                <a:solidFill>
                  <a:schemeClr val="tx2">
                    <a:lumMod val="50000"/>
                  </a:schemeClr>
                </a:solidFill>
                <a:latin typeface="微軟正黑體" panose="020B0604030504040204" pitchFamily="34" charset="-120"/>
              </a:rPr>
              <a:t>家人</a:t>
            </a:r>
            <a:r>
              <a:rPr lang="zh-TW" altLang="en-US" sz="3600" dirty="0">
                <a:solidFill>
                  <a:schemeClr val="accent5">
                    <a:lumMod val="50000"/>
                  </a:schemeClr>
                </a:solidFill>
                <a:latin typeface="微軟正黑體" panose="020B0604030504040204" pitchFamily="34" charset="-120"/>
              </a:rPr>
              <a:t>的</a:t>
            </a:r>
            <a:r>
              <a:rPr lang="zh-TW" altLang="en-US" sz="3600" dirty="0">
                <a:solidFill>
                  <a:schemeClr val="tx2">
                    <a:lumMod val="50000"/>
                  </a:schemeClr>
                </a:solidFill>
                <a:latin typeface="微軟正黑體" panose="020B0604030504040204" pitchFamily="34" charset="-120"/>
              </a:rPr>
              <a:t>事情</a:t>
            </a:r>
            <a:r>
              <a:rPr lang="zh-TW" altLang="en-US" sz="3600" dirty="0">
                <a:solidFill>
                  <a:schemeClr val="bg2">
                    <a:lumMod val="10000"/>
                  </a:schemeClr>
                </a:solidFill>
                <a:latin typeface="微軟正黑體" panose="020B0604030504040204" pitchFamily="34" charset="-120"/>
              </a:rPr>
              <a:t>，這是為了要保護我們的</a:t>
            </a:r>
            <a:r>
              <a:rPr lang="zh-TW" altLang="en-US" sz="3600" dirty="0">
                <a:solidFill>
                  <a:schemeClr val="tx2">
                    <a:lumMod val="50000"/>
                  </a:schemeClr>
                </a:solidFill>
                <a:latin typeface="微軟正黑體" panose="020B0604030504040204" pitchFamily="34" charset="-120"/>
              </a:rPr>
              <a:t>隱私</a:t>
            </a:r>
            <a:r>
              <a:rPr lang="zh-TW" altLang="en-US" sz="3600" dirty="0">
                <a:solidFill>
                  <a:schemeClr val="bg2">
                    <a:lumMod val="10000"/>
                  </a:schemeClr>
                </a:solidFill>
                <a:latin typeface="微軟正黑體" panose="020B0604030504040204" pitchFamily="34" charset="-120"/>
              </a:rPr>
              <a:t>。</a:t>
            </a:r>
            <a:endParaRPr lang="zh-TW" altLang="en-US" sz="3600" dirty="0">
              <a:solidFill>
                <a:schemeClr val="bg2">
                  <a:lumMod val="10000"/>
                </a:schemeClr>
              </a:solidFill>
            </a:endParaRPr>
          </a:p>
        </p:txBody>
      </p:sp>
      <p:sp>
        <p:nvSpPr>
          <p:cNvPr id="7" name="文字方塊 6">
            <a:extLst>
              <a:ext uri="{FF2B5EF4-FFF2-40B4-BE49-F238E27FC236}">
                <a16:creationId xmlns:a16="http://schemas.microsoft.com/office/drawing/2014/main" id="{1DE8C2CD-9222-942C-D4E9-7B34B28FF0EF}"/>
              </a:ext>
            </a:extLst>
          </p:cNvPr>
          <p:cNvSpPr txBox="1"/>
          <p:nvPr/>
        </p:nvSpPr>
        <p:spPr>
          <a:xfrm>
            <a:off x="1732305" y="3182361"/>
            <a:ext cx="6053107" cy="1560966"/>
          </a:xfrm>
          <a:prstGeom prst="rect">
            <a:avLst/>
          </a:prstGeom>
          <a:noFill/>
        </p:spPr>
        <p:txBody>
          <a:bodyPr wrap="square">
            <a:spAutoFit/>
          </a:bodyPr>
          <a:lstStyle/>
          <a:p>
            <a:pPr marR="0" lvl="0" algn="l" defTabSz="914400" rtl="0" eaLnBrk="1" fontAlgn="auto" latinLnBrk="0" hangingPunct="1">
              <a:lnSpc>
                <a:spcPct val="113000"/>
              </a:lnSpc>
              <a:spcBef>
                <a:spcPts val="0"/>
              </a:spcBef>
              <a:spcAft>
                <a:spcPts val="0"/>
              </a:spcAft>
              <a:buClrTx/>
              <a:buSzTx/>
              <a:tabLst/>
              <a:defRPr/>
            </a:pPr>
            <a:r>
              <a:rPr kumimoji="0" lang="zh-TW" altLang="en-US" sz="2800" i="0" u="none" strike="noStrike" kern="1200" cap="none" spc="0" normalizeH="0" baseline="0" noProof="0" dirty="0">
                <a:ln>
                  <a:noFill/>
                </a:ln>
                <a:solidFill>
                  <a:srgbClr val="000000"/>
                </a:solidFill>
                <a:effectLst/>
                <a:uLnTx/>
                <a:uFillTx/>
                <a:latin typeface="微軟正黑體" panose="020B0604030504040204" pitchFamily="34" charset="-120"/>
                <a:ea typeface="文鼎標楷注音"/>
                <a:cs typeface="+mn-cs"/>
              </a:rPr>
              <a:t>想</a:t>
            </a:r>
            <a:r>
              <a:rPr kumimoji="0" lang="zh-TW" altLang="en-US" sz="2800" i="0" u="none" strike="noStrike" kern="1200" cap="none" spc="0" normalizeH="0" baseline="0" noProof="0" dirty="0">
                <a:ln>
                  <a:noFill/>
                </a:ln>
                <a:solidFill>
                  <a:srgbClr val="000000"/>
                </a:solidFill>
                <a:effectLst/>
                <a:uLnTx/>
                <a:uFillTx/>
                <a:latin typeface="文鼎標楷注音破音二" panose="020B0602010101010101" pitchFamily="34" charset="-120"/>
                <a:ea typeface="文鼎標楷注音破音二" panose="020B0602010101010101" pitchFamily="34" charset="-120"/>
              </a:rPr>
              <a:t>一</a:t>
            </a:r>
            <a:r>
              <a:rPr kumimoji="0" lang="zh-TW" altLang="en-US" sz="2800" i="0" u="none" strike="noStrike" kern="1200" cap="none" spc="0" normalizeH="0" baseline="0" noProof="0" dirty="0">
                <a:ln>
                  <a:noFill/>
                </a:ln>
                <a:solidFill>
                  <a:srgbClr val="000000"/>
                </a:solidFill>
                <a:effectLst/>
                <a:uLnTx/>
                <a:uFillTx/>
                <a:latin typeface="微軟正黑體" panose="020B0604030504040204" pitchFamily="34" charset="-120"/>
                <a:ea typeface="文鼎標楷注音"/>
                <a:cs typeface="+mn-cs"/>
              </a:rPr>
              <a:t>想，在</a:t>
            </a:r>
            <a:r>
              <a:rPr kumimoji="0" lang="zh-TW" altLang="en-US" sz="2800" i="0" u="none" strike="noStrike" kern="1200" cap="none" spc="0" normalizeH="0" baseline="0" noProof="0" dirty="0">
                <a:ln>
                  <a:noFill/>
                </a:ln>
                <a:solidFill>
                  <a:srgbClr val="FF0000"/>
                </a:solidFill>
                <a:effectLst/>
                <a:uLnTx/>
                <a:uFillTx/>
                <a:latin typeface="微軟正黑體" panose="020B0604030504040204" pitchFamily="34" charset="-120"/>
                <a:ea typeface="文鼎標楷注音"/>
                <a:cs typeface="+mn-cs"/>
              </a:rPr>
              <a:t>網路活動</a:t>
            </a:r>
            <a:r>
              <a:rPr kumimoji="0" lang="zh-TW" altLang="en-US" sz="2800" i="0" u="none" strike="noStrike" kern="1200" cap="none" spc="0" normalizeH="0" baseline="0" noProof="0" dirty="0">
                <a:ln>
                  <a:noFill/>
                </a:ln>
                <a:solidFill>
                  <a:srgbClr val="000000"/>
                </a:solidFill>
                <a:effectLst/>
                <a:uLnTx/>
                <a:uFillTx/>
                <a:latin typeface="微軟正黑體" panose="020B0604030504040204" pitchFamily="34" charset="-120"/>
                <a:ea typeface="文鼎標楷注音"/>
                <a:cs typeface="+mn-cs"/>
              </a:rPr>
              <a:t>中，我們會不會把自己或家人的</a:t>
            </a:r>
            <a:r>
              <a:rPr kumimoji="0" lang="zh-TW" altLang="en-US" sz="2800" i="0" u="none" strike="noStrike" kern="1200" cap="none" spc="0" normalizeH="0" baseline="0" noProof="0" dirty="0">
                <a:ln>
                  <a:noFill/>
                </a:ln>
                <a:solidFill>
                  <a:srgbClr val="FF0000"/>
                </a:solidFill>
                <a:effectLst/>
                <a:uLnTx/>
                <a:uFillTx/>
                <a:latin typeface="微軟正黑體" panose="020B0604030504040204" pitchFamily="34" charset="-120"/>
                <a:ea typeface="文鼎標楷注音"/>
                <a:cs typeface="+mn-cs"/>
              </a:rPr>
              <a:t>隱私</a:t>
            </a:r>
            <a:r>
              <a:rPr kumimoji="0" lang="zh-TW" altLang="en-US" sz="2800" i="0" u="none" strike="noStrike" kern="1200" cap="none" spc="0" normalizeH="0" baseline="0" noProof="0" dirty="0">
                <a:ln>
                  <a:noFill/>
                </a:ln>
                <a:solidFill>
                  <a:srgbClr val="000000"/>
                </a:solidFill>
                <a:effectLst/>
                <a:uLnTx/>
                <a:uFillTx/>
                <a:latin typeface="微軟正黑體" panose="020B0604030504040204" pitchFamily="34" charset="-120"/>
                <a:ea typeface="文鼎標楷注音"/>
                <a:cs typeface="+mn-cs"/>
              </a:rPr>
              <a:t>說出去</a:t>
            </a:r>
            <a:r>
              <a:rPr kumimoji="0" lang="zh-TW" altLang="en-US" sz="2800" i="0" u="none" strike="noStrike" kern="1200" cap="none" spc="0" normalizeH="0" baseline="0" noProof="0" dirty="0">
                <a:ln>
                  <a:noFill/>
                </a:ln>
                <a:solidFill>
                  <a:srgbClr val="000000"/>
                </a:solidFill>
                <a:effectLst/>
                <a:uLnTx/>
                <a:uFillTx/>
                <a:latin typeface="文鼎標楷注音破音一" panose="020B0602010101010101" pitchFamily="34" charset="-120"/>
                <a:ea typeface="文鼎標楷注音破音一" panose="020B0602010101010101" pitchFamily="34" charset="-120"/>
              </a:rPr>
              <a:t>呢</a:t>
            </a:r>
            <a:r>
              <a:rPr kumimoji="0" lang="zh-TW" altLang="en-US" sz="2800" i="0" u="none" strike="noStrike" kern="1200" cap="none" spc="0" normalizeH="0" baseline="0" noProof="0" dirty="0">
                <a:ln>
                  <a:noFill/>
                </a:ln>
                <a:solidFill>
                  <a:srgbClr val="000000"/>
                </a:solidFill>
                <a:effectLst/>
                <a:uLnTx/>
                <a:uFillTx/>
                <a:latin typeface="微軟正黑體" panose="020B0604030504040204" pitchFamily="34" charset="-120"/>
                <a:ea typeface="文鼎標楷注音"/>
                <a:cs typeface="+mn-cs"/>
              </a:rPr>
              <a:t>？</a:t>
            </a:r>
            <a:endParaRPr kumimoji="0" lang="en-US" altLang="zh-TW" sz="2800" i="0" u="none" strike="noStrike" kern="1200" cap="none" spc="0" normalizeH="0" baseline="0" noProof="0" dirty="0">
              <a:ln>
                <a:noFill/>
              </a:ln>
              <a:solidFill>
                <a:srgbClr val="000000"/>
              </a:solidFill>
              <a:effectLst/>
              <a:uLnTx/>
              <a:uFillTx/>
              <a:latin typeface="微軟正黑體" panose="020B0604030504040204" pitchFamily="34" charset="-120"/>
              <a:ea typeface="文鼎標楷注音"/>
              <a:cs typeface="+mn-cs"/>
            </a:endParaRPr>
          </a:p>
        </p:txBody>
      </p:sp>
      <p:sp>
        <p:nvSpPr>
          <p:cNvPr id="2" name="文字方塊 1">
            <a:extLst>
              <a:ext uri="{FF2B5EF4-FFF2-40B4-BE49-F238E27FC236}">
                <a16:creationId xmlns:a16="http://schemas.microsoft.com/office/drawing/2014/main" id="{66800228-9230-A4D9-1C35-BC843DFCF741}"/>
              </a:ext>
            </a:extLst>
          </p:cNvPr>
          <p:cNvSpPr txBox="1"/>
          <p:nvPr/>
        </p:nvSpPr>
        <p:spPr>
          <a:xfrm>
            <a:off x="3967237" y="5399726"/>
            <a:ext cx="3235422" cy="785471"/>
          </a:xfrm>
          <a:prstGeom prst="rect">
            <a:avLst/>
          </a:prstGeom>
          <a:noFill/>
        </p:spPr>
        <p:txBody>
          <a:bodyPr wrap="square" rtlCol="0" anchor="ctr">
            <a:spAutoFit/>
          </a:bodyPr>
          <a:lstStyle/>
          <a:p>
            <a:pPr algn="ctr">
              <a:lnSpc>
                <a:spcPct val="150000"/>
              </a:lnSpc>
            </a:pPr>
            <a:r>
              <a:rPr lang="zh-TW" altLang="en-US" sz="3600" b="1" dirty="0">
                <a:solidFill>
                  <a:srgbClr val="002060"/>
                </a:solidFill>
                <a:highlight>
                  <a:srgbClr val="FFFF00"/>
                </a:highlight>
              </a:rPr>
              <a:t>可能會！</a:t>
            </a:r>
          </a:p>
        </p:txBody>
      </p:sp>
      <p:pic>
        <p:nvPicPr>
          <p:cNvPr id="6" name="圖片 5" descr="好奇的 Teodor Cat">
            <a:extLst>
              <a:ext uri="{FF2B5EF4-FFF2-40B4-BE49-F238E27FC236}">
                <a16:creationId xmlns:a16="http://schemas.microsoft.com/office/drawing/2014/main" id="{4E9CAA2F-646B-D4C5-6EFA-4310552F7D65}"/>
              </a:ext>
            </a:extLst>
          </p:cNvPr>
          <p:cNvPicPr>
            <a:picLocks noChangeAspect="1"/>
          </p:cNvPicPr>
          <p:nvPr/>
        </p:nvPicPr>
        <p:blipFill>
          <a:blip r:embed="rId3"/>
          <a:stretch>
            <a:fillRect/>
          </a:stretch>
        </p:blipFill>
        <p:spPr>
          <a:xfrm>
            <a:off x="8807355" y="2961326"/>
            <a:ext cx="2438400" cy="2438400"/>
          </a:xfrm>
          <a:prstGeom prst="rect">
            <a:avLst/>
          </a:prstGeom>
        </p:spPr>
      </p:pic>
    </p:spTree>
    <p:extLst>
      <p:ext uri="{BB962C8B-B14F-4D97-AF65-F5344CB8AC3E}">
        <p14:creationId xmlns:p14="http://schemas.microsoft.com/office/powerpoint/2010/main" val="28907633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副標題 2"/>
          <p:cNvSpPr>
            <a:spLocks noGrp="1"/>
          </p:cNvSpPr>
          <p:nvPr>
            <p:ph type="subTitle" idx="1"/>
          </p:nvPr>
        </p:nvSpPr>
        <p:spPr>
          <a:xfrm>
            <a:off x="925380" y="2397385"/>
            <a:ext cx="5784910" cy="2284229"/>
          </a:xfrm>
        </p:spPr>
        <p:txBody>
          <a:bodyPr>
            <a:normAutofit/>
          </a:bodyPr>
          <a:lstStyle/>
          <a:p>
            <a:pPr lvl="0" algn="just">
              <a:spcBef>
                <a:spcPts val="600"/>
              </a:spcBef>
              <a:buClrTx/>
              <a:buSzTx/>
            </a:pPr>
            <a:r>
              <a:rPr lang="zh-TW" altLang="en-US" sz="3600" dirty="0">
                <a:solidFill>
                  <a:schemeClr val="accent3">
                    <a:lumMod val="50000"/>
                  </a:schemeClr>
                </a:solidFill>
                <a:latin typeface="微軟正黑體" panose="020B0604030504040204" pitchFamily="34" charset="-120"/>
              </a:rPr>
              <a:t>姓名、生日、地址</a:t>
            </a:r>
            <a:r>
              <a:rPr lang="zh-TW" altLang="en-US" sz="3600" dirty="0">
                <a:solidFill>
                  <a:schemeClr val="accent5">
                    <a:lumMod val="50000"/>
                  </a:schemeClr>
                </a:solidFill>
                <a:latin typeface="微軟正黑體" panose="020B0604030504040204" pitchFamily="34" charset="-120"/>
              </a:rPr>
              <a:t>、</a:t>
            </a:r>
            <a:endParaRPr lang="en-US" altLang="zh-TW" sz="3600" dirty="0">
              <a:solidFill>
                <a:schemeClr val="accent5">
                  <a:lumMod val="50000"/>
                </a:schemeClr>
              </a:solidFill>
              <a:latin typeface="微軟正黑體" panose="020B0604030504040204" pitchFamily="34" charset="-120"/>
            </a:endParaRPr>
          </a:p>
          <a:p>
            <a:pPr lvl="0" algn="just">
              <a:spcBef>
                <a:spcPts val="600"/>
              </a:spcBef>
              <a:buClrTx/>
              <a:buSzTx/>
            </a:pPr>
            <a:r>
              <a:rPr lang="zh-TW" altLang="en-US" sz="3600" dirty="0">
                <a:solidFill>
                  <a:schemeClr val="accent3">
                    <a:lumMod val="50000"/>
                  </a:schemeClr>
                </a:solidFill>
                <a:latin typeface="微軟正黑體" panose="020B0604030504040204" pitchFamily="34" charset="-120"/>
              </a:rPr>
              <a:t>電話號碼</a:t>
            </a:r>
            <a:r>
              <a:rPr lang="zh-TW" altLang="en-US" sz="3600" dirty="0">
                <a:solidFill>
                  <a:schemeClr val="accent5">
                    <a:lumMod val="50000"/>
                  </a:schemeClr>
                </a:solidFill>
                <a:latin typeface="微軟正黑體" panose="020B0604030504040204" pitchFamily="34" charset="-120"/>
              </a:rPr>
              <a:t>、</a:t>
            </a:r>
            <a:r>
              <a:rPr lang="zh-TW" altLang="en-US" sz="3600" dirty="0">
                <a:solidFill>
                  <a:schemeClr val="accent3">
                    <a:lumMod val="50000"/>
                  </a:schemeClr>
                </a:solidFill>
                <a:latin typeface="微軟正黑體" panose="020B0604030504040204" pitchFamily="34" charset="-120"/>
              </a:rPr>
              <a:t>學校</a:t>
            </a:r>
            <a:r>
              <a:rPr lang="zh-TW" altLang="en-US" sz="3600" dirty="0">
                <a:solidFill>
                  <a:schemeClr val="accent5">
                    <a:lumMod val="50000"/>
                  </a:schemeClr>
                </a:solidFill>
                <a:latin typeface="微軟正黑體" panose="020B0604030504040204" pitchFamily="34" charset="-120"/>
              </a:rPr>
              <a:t>、</a:t>
            </a:r>
            <a:endParaRPr lang="en-US" altLang="zh-TW" sz="3600" dirty="0">
              <a:solidFill>
                <a:schemeClr val="accent5">
                  <a:lumMod val="50000"/>
                </a:schemeClr>
              </a:solidFill>
              <a:latin typeface="微軟正黑體" panose="020B0604030504040204" pitchFamily="34" charset="-120"/>
            </a:endParaRPr>
          </a:p>
          <a:p>
            <a:pPr lvl="0" algn="just">
              <a:spcBef>
                <a:spcPts val="600"/>
              </a:spcBef>
              <a:buClrTx/>
              <a:buSzTx/>
            </a:pPr>
            <a:r>
              <a:rPr lang="zh-TW" altLang="en-US" sz="3600" dirty="0">
                <a:solidFill>
                  <a:schemeClr val="accent3">
                    <a:lumMod val="50000"/>
                  </a:schemeClr>
                </a:solidFill>
                <a:latin typeface="微軟正黑體" panose="020B0604030504040204" pitchFamily="34" charset="-120"/>
              </a:rPr>
              <a:t>班級、父母姓名</a:t>
            </a:r>
            <a:r>
              <a:rPr lang="en-US" altLang="zh-TW" sz="3600" dirty="0">
                <a:solidFill>
                  <a:schemeClr val="bg2">
                    <a:lumMod val="10000"/>
                  </a:schemeClr>
                </a:solidFill>
                <a:latin typeface="微軟正黑體" panose="020B0604030504040204" pitchFamily="34" charset="-120"/>
              </a:rPr>
              <a:t>…...</a:t>
            </a:r>
          </a:p>
          <a:p>
            <a:endParaRPr lang="zh-TW" altLang="en-US" dirty="0"/>
          </a:p>
        </p:txBody>
      </p:sp>
      <p:sp>
        <p:nvSpPr>
          <p:cNvPr id="4" name="矩形 3"/>
          <p:cNvSpPr/>
          <p:nvPr/>
        </p:nvSpPr>
        <p:spPr>
          <a:xfrm>
            <a:off x="614365" y="695402"/>
            <a:ext cx="10696060" cy="1600438"/>
          </a:xfrm>
          <a:prstGeom prst="rect">
            <a:avLst/>
          </a:prstGeom>
        </p:spPr>
        <p:txBody>
          <a:bodyPr wrap="square">
            <a:spAutoFit/>
          </a:bodyPr>
          <a:lstStyle/>
          <a:p>
            <a:pPr lvl="0" algn="just">
              <a:spcBef>
                <a:spcPts val="600"/>
              </a:spcBef>
              <a:spcAft>
                <a:spcPts val="600"/>
              </a:spcAft>
            </a:pPr>
            <a:r>
              <a:rPr lang="en-US" altLang="zh-TW" sz="4400" dirty="0">
                <a:solidFill>
                  <a:srgbClr val="002060"/>
                </a:solidFill>
                <a:latin typeface="文鼎標楷注音" panose="020B0602010101010101" pitchFamily="34" charset="-120"/>
                <a:ea typeface="文鼎標楷注音" panose="020B0602010101010101" pitchFamily="34" charset="-120"/>
              </a:rPr>
              <a:t>1.</a:t>
            </a:r>
            <a:r>
              <a:rPr lang="zh-TW" altLang="en-US" sz="4400" dirty="0">
                <a:solidFill>
                  <a:srgbClr val="002060"/>
                </a:solidFill>
                <a:latin typeface="文鼎標楷注音" panose="020B0602010101010101" pitchFamily="34" charset="-120"/>
                <a:ea typeface="文鼎標楷注音" panose="020B0602010101010101" pitchFamily="34" charset="-120"/>
              </a:rPr>
              <a:t>在</a:t>
            </a:r>
            <a:r>
              <a:rPr lang="zh-TW" altLang="en-US" sz="4400" dirty="0">
                <a:solidFill>
                  <a:srgbClr val="00B0F0"/>
                </a:solidFill>
                <a:latin typeface="文鼎標楷注音" panose="020B0602010101010101" pitchFamily="34" charset="-120"/>
                <a:ea typeface="文鼎標楷注音" panose="020B0602010101010101" pitchFamily="34" charset="-120"/>
              </a:rPr>
              <a:t>申請帳號</a:t>
            </a:r>
            <a:r>
              <a:rPr lang="zh-TW" altLang="en-US" sz="4400" dirty="0">
                <a:solidFill>
                  <a:srgbClr val="002060"/>
                </a:solidFill>
                <a:latin typeface="文鼎標楷注音" panose="020B0602010101010101" pitchFamily="34" charset="-120"/>
                <a:ea typeface="文鼎標楷注音" panose="020B0602010101010101" pitchFamily="34" charset="-120"/>
              </a:rPr>
              <a:t>時，會輸入許多</a:t>
            </a:r>
            <a:endParaRPr lang="en-US" altLang="zh-TW" sz="4400" dirty="0">
              <a:solidFill>
                <a:srgbClr val="002060"/>
              </a:solidFill>
              <a:latin typeface="文鼎標楷注音" panose="020B0602010101010101" pitchFamily="34" charset="-120"/>
              <a:ea typeface="文鼎標楷注音" panose="020B0602010101010101" pitchFamily="34" charset="-120"/>
            </a:endParaRPr>
          </a:p>
          <a:p>
            <a:pPr lvl="0" algn="just">
              <a:spcBef>
                <a:spcPts val="600"/>
              </a:spcBef>
              <a:spcAft>
                <a:spcPts val="600"/>
              </a:spcAft>
            </a:pPr>
            <a:r>
              <a:rPr lang="en-US" altLang="zh-TW" sz="4400" dirty="0">
                <a:solidFill>
                  <a:srgbClr val="002060"/>
                </a:solidFill>
                <a:latin typeface="文鼎標楷注音" panose="020B0602010101010101" pitchFamily="34" charset="-120"/>
                <a:ea typeface="文鼎標楷注音" panose="020B0602010101010101" pitchFamily="34" charset="-120"/>
              </a:rPr>
              <a:t> </a:t>
            </a:r>
            <a:r>
              <a:rPr lang="zh-TW" altLang="en-US" sz="4400" dirty="0">
                <a:solidFill>
                  <a:schemeClr val="accent3">
                    <a:lumMod val="50000"/>
                  </a:schemeClr>
                </a:solidFill>
                <a:latin typeface="文鼎標楷注音破音一" panose="020B0602010101010101" pitchFamily="34" charset="-120"/>
                <a:ea typeface="文鼎標楷注音破音一" panose="020B0602010101010101" pitchFamily="34" charset="-120"/>
              </a:rPr>
              <a:t>個</a:t>
            </a:r>
            <a:r>
              <a:rPr lang="zh-TW" altLang="en-US" sz="4400" dirty="0">
                <a:solidFill>
                  <a:schemeClr val="accent3">
                    <a:lumMod val="50000"/>
                  </a:schemeClr>
                </a:solidFill>
                <a:latin typeface="文鼎標楷注音" panose="020B0602010101010101" pitchFamily="34" charset="-120"/>
                <a:ea typeface="文鼎標楷注音" panose="020B0602010101010101" pitchFamily="34" charset="-120"/>
              </a:rPr>
              <a:t>人資料：</a:t>
            </a:r>
            <a:endParaRPr lang="en-US" altLang="zh-TW" sz="4400" dirty="0">
              <a:solidFill>
                <a:schemeClr val="bg2">
                  <a:lumMod val="10000"/>
                </a:schemeClr>
              </a:solidFill>
              <a:latin typeface="文鼎標楷注音" panose="020B0602010101010101" pitchFamily="34" charset="-120"/>
              <a:ea typeface="文鼎標楷注音" panose="020B0602010101010101" pitchFamily="34" charset="-120"/>
            </a:endParaRPr>
          </a:p>
        </p:txBody>
      </p:sp>
      <p:pic>
        <p:nvPicPr>
          <p:cNvPr id="8" name="圖片 7">
            <a:extLst>
              <a:ext uri="{FF2B5EF4-FFF2-40B4-BE49-F238E27FC236}">
                <a16:creationId xmlns:a16="http://schemas.microsoft.com/office/drawing/2014/main" id="{F7DF71A0-8136-1CF5-65A9-1F343FA030C4}"/>
              </a:ext>
            </a:extLst>
          </p:cNvPr>
          <p:cNvPicPr>
            <a:picLocks noChangeAspect="1"/>
          </p:cNvPicPr>
          <p:nvPr/>
        </p:nvPicPr>
        <p:blipFill>
          <a:blip r:embed="rId3"/>
          <a:stretch>
            <a:fillRect/>
          </a:stretch>
        </p:blipFill>
        <p:spPr>
          <a:xfrm>
            <a:off x="7464776" y="1828626"/>
            <a:ext cx="2852988" cy="2852988"/>
          </a:xfrm>
          <a:prstGeom prst="rect">
            <a:avLst/>
          </a:prstGeom>
        </p:spPr>
      </p:pic>
      <p:sp>
        <p:nvSpPr>
          <p:cNvPr id="2" name="文字方塊 1">
            <a:extLst>
              <a:ext uri="{FF2B5EF4-FFF2-40B4-BE49-F238E27FC236}">
                <a16:creationId xmlns:a16="http://schemas.microsoft.com/office/drawing/2014/main" id="{B02970B7-EFE4-346C-8B20-B3B8176F6D96}"/>
              </a:ext>
            </a:extLst>
          </p:cNvPr>
          <p:cNvSpPr txBox="1"/>
          <p:nvPr/>
        </p:nvSpPr>
        <p:spPr>
          <a:xfrm>
            <a:off x="1767918" y="5168507"/>
            <a:ext cx="8774658" cy="646331"/>
          </a:xfrm>
          <a:prstGeom prst="rect">
            <a:avLst/>
          </a:prstGeom>
          <a:noFill/>
        </p:spPr>
        <p:txBody>
          <a:bodyPr wrap="square" rtlCol="0">
            <a:spAutoFit/>
          </a:bodyPr>
          <a:lstStyle/>
          <a:p>
            <a:pPr algn="ctr"/>
            <a:r>
              <a:rPr lang="zh-TW" altLang="en-US" sz="3600" b="1" dirty="0">
                <a:solidFill>
                  <a:srgbClr val="002060"/>
                </a:solidFill>
                <a:highlight>
                  <a:srgbClr val="FFFF00"/>
                </a:highlight>
              </a:rPr>
              <a:t>這些都是我們的</a:t>
            </a:r>
            <a:r>
              <a:rPr lang="zh-TW" altLang="en-US" sz="3600" b="1" dirty="0">
                <a:solidFill>
                  <a:schemeClr val="tx2">
                    <a:lumMod val="50000"/>
                  </a:schemeClr>
                </a:solidFill>
                <a:highlight>
                  <a:srgbClr val="FFFF00"/>
                </a:highlight>
                <a:latin typeface="文鼎標楷注音破音一" panose="020B0602010101010101" pitchFamily="34" charset="-120"/>
                <a:ea typeface="文鼎標楷注音破音一" panose="020B0602010101010101" pitchFamily="34" charset="-120"/>
              </a:rPr>
              <a:t>個</a:t>
            </a:r>
            <a:r>
              <a:rPr lang="zh-TW" altLang="en-US" sz="3600" b="1" dirty="0">
                <a:solidFill>
                  <a:schemeClr val="tx2">
                    <a:lumMod val="50000"/>
                  </a:schemeClr>
                </a:solidFill>
                <a:highlight>
                  <a:srgbClr val="FFFF00"/>
                </a:highlight>
                <a:latin typeface="+mn-ea"/>
              </a:rPr>
              <a:t>人資料</a:t>
            </a:r>
            <a:r>
              <a:rPr lang="zh-TW" altLang="en-US" sz="3600" b="1" dirty="0">
                <a:solidFill>
                  <a:schemeClr val="bg2">
                    <a:lumMod val="10000"/>
                  </a:schemeClr>
                </a:solidFill>
                <a:highlight>
                  <a:srgbClr val="FFFF00"/>
                </a:highlight>
              </a:rPr>
              <a:t>！</a:t>
            </a:r>
            <a:endParaRPr lang="zh-TW" altLang="en-US" sz="3600" dirty="0">
              <a:solidFill>
                <a:schemeClr val="bg2">
                  <a:lumMod val="10000"/>
                </a:schemeClr>
              </a:solidFill>
              <a:highlight>
                <a:srgbClr val="FFFF00"/>
              </a:highlight>
            </a:endParaRPr>
          </a:p>
        </p:txBody>
      </p:sp>
    </p:spTree>
    <p:extLst>
      <p:ext uri="{BB962C8B-B14F-4D97-AF65-F5344CB8AC3E}">
        <p14:creationId xmlns:p14="http://schemas.microsoft.com/office/powerpoint/2010/main" val="6891985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1250" fill="hold"/>
                                        <p:tgtEl>
                                          <p:spTgt spid="2">
                                            <p:txEl>
                                              <p:pRg st="0" end="0"/>
                                            </p:txEl>
                                          </p:spTgt>
                                        </p:tgtEl>
                                        <p:attrNameLst>
                                          <p:attrName>ppt_x</p:attrName>
                                        </p:attrNameLst>
                                      </p:cBhvr>
                                      <p:tavLst>
                                        <p:tav tm="0">
                                          <p:val>
                                            <p:strVal val="1+#ppt_w/2"/>
                                          </p:val>
                                        </p:tav>
                                        <p:tav tm="100000">
                                          <p:val>
                                            <p:strVal val="#ppt_x"/>
                                          </p:val>
                                        </p:tav>
                                      </p:tavLst>
                                    </p:anim>
                                    <p:anim calcmode="lin" valueType="num">
                                      <p:cBhvr additive="base">
                                        <p:cTn id="8" dur="1250" fill="hold"/>
                                        <p:tgtEl>
                                          <p:spTgt spid="2">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電路">
  <a:themeElements>
    <a:clrScheme name="自訂 1">
      <a:dk1>
        <a:srgbClr val="FFFFFF"/>
      </a:dk1>
      <a:lt1>
        <a:sysClr val="window" lastClr="FFFFFF"/>
      </a:lt1>
      <a:dk2>
        <a:srgbClr val="D8D8D8"/>
      </a:dk2>
      <a:lt2>
        <a:srgbClr val="82FFFF"/>
      </a:lt2>
      <a:accent1>
        <a:srgbClr val="9ACD4C"/>
      </a:accent1>
      <a:accent2>
        <a:srgbClr val="FAA93A"/>
      </a:accent2>
      <a:accent3>
        <a:srgbClr val="D35940"/>
      </a:accent3>
      <a:accent4>
        <a:srgbClr val="B258D3"/>
      </a:accent4>
      <a:accent5>
        <a:srgbClr val="63A0CC"/>
      </a:accent5>
      <a:accent6>
        <a:srgbClr val="8AC4A7"/>
      </a:accent6>
      <a:hlink>
        <a:srgbClr val="B8FA56"/>
      </a:hlink>
      <a:folHlink>
        <a:srgbClr val="7AF8CC"/>
      </a:folHlink>
    </a:clrScheme>
    <a:fontScheme name="自訂 1">
      <a:majorFont>
        <a:latin typeface="文鼎標楷注音"/>
        <a:ea typeface="文鼎標楷注音"/>
        <a:cs typeface=""/>
      </a:majorFont>
      <a:minorFont>
        <a:latin typeface="文鼎標楷注音"/>
        <a:ea typeface="文鼎標楷注音"/>
        <a:cs typeface=""/>
      </a:minorFont>
    </a:fontScheme>
    <a:fmtScheme name="電路">
      <a:fillStyleLst>
        <a:solidFill>
          <a:schemeClr val="phClr"/>
        </a:solidFill>
        <a:gradFill rotWithShape="1">
          <a:gsLst>
            <a:gs pos="0">
              <a:schemeClr val="phClr">
                <a:tint val="58000"/>
                <a:satMod val="108000"/>
                <a:lumMod val="110000"/>
              </a:schemeClr>
            </a:gs>
            <a:gs pos="100000">
              <a:schemeClr val="phClr">
                <a:tint val="81000"/>
                <a:satMod val="109000"/>
                <a:lumMod val="105000"/>
              </a:schemeClr>
            </a:gs>
          </a:gsLst>
          <a:lin ang="5040000" scaled="0"/>
        </a:gradFill>
        <a:gradFill rotWithShape="1">
          <a:gsLst>
            <a:gs pos="0">
              <a:schemeClr val="phClr">
                <a:tint val="94000"/>
                <a:satMod val="105000"/>
                <a:lumMod val="102000"/>
              </a:schemeClr>
            </a:gs>
            <a:gs pos="100000">
              <a:schemeClr val="phClr">
                <a:shade val="74000"/>
                <a:satMod val="128000"/>
                <a:lumMod val="10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98000"/>
                <a:hueMod val="94000"/>
                <a:satMod val="148000"/>
                <a:lumMod val="150000"/>
              </a:schemeClr>
            </a:gs>
            <a:gs pos="100000">
              <a:schemeClr val="phClr">
                <a:shade val="92000"/>
                <a:hueMod val="104000"/>
                <a:satMod val="140000"/>
                <a:lumMod val="68000"/>
              </a:schemeClr>
            </a:gs>
          </a:gsLst>
          <a:lin ang="5040000" scaled="0"/>
        </a:gradFill>
        <a:blipFill>
          <a:blip xmlns:r="http://schemas.openxmlformats.org/officeDocument/2006/relationships" r:embed="rId1">
            <a:duotone>
              <a:schemeClr val="phClr">
                <a:shade val="88000"/>
                <a:hueMod val="106000"/>
                <a:satMod val="140000"/>
                <a:lumMod val="54000"/>
              </a:schemeClr>
              <a:schemeClr val="phClr">
                <a:tint val="98000"/>
                <a:hueMod val="90000"/>
                <a:satMod val="150000"/>
                <a:lumMod val="160000"/>
              </a:schemeClr>
            </a:duotone>
          </a:blip>
          <a:stretch/>
        </a:blipFill>
      </a:bgFillStyleLst>
    </a:fmtScheme>
  </a:themeElements>
  <a:objectDefaults/>
  <a:extraClrSchemeLst/>
  <a:extLst>
    <a:ext uri="{05A4C25C-085E-4340-85A3-A5531E510DB2}">
      <thm15:themeFamily xmlns:thm15="http://schemas.microsoft.com/office/thememl/2012/main" name="Circuit" id="{0AC2F7E7-15F5-431C-B2A2-456FE929F56C}" vid="{0911B802-464C-4241-8DD9-B60FF88E379F}"/>
    </a:ext>
  </a:extLst>
</a:theme>
</file>

<file path=ppt/theme/theme2.xml><?xml version="1.0" encoding="utf-8"?>
<a:theme xmlns:a="http://schemas.openxmlformats.org/drawingml/2006/main" name="Office 佈景主題">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電路</Template>
  <TotalTime>4320</TotalTime>
  <Words>2553</Words>
  <Application>Microsoft Office PowerPoint</Application>
  <PresentationFormat>寬螢幕</PresentationFormat>
  <Paragraphs>238</Paragraphs>
  <Slides>24</Slides>
  <Notes>24</Notes>
  <HiddenSlides>0</HiddenSlides>
  <MMClips>0</MMClips>
  <ScaleCrop>false</ScaleCrop>
  <HeadingPairs>
    <vt:vector size="6" baseType="variant">
      <vt:variant>
        <vt:lpstr>使用字型</vt:lpstr>
      </vt:variant>
      <vt:variant>
        <vt:i4>16</vt:i4>
      </vt:variant>
      <vt:variant>
        <vt:lpstr>佈景主題</vt:lpstr>
      </vt:variant>
      <vt:variant>
        <vt:i4>1</vt:i4>
      </vt:variant>
      <vt:variant>
        <vt:lpstr>投影片標題</vt:lpstr>
      </vt:variant>
      <vt:variant>
        <vt:i4>24</vt:i4>
      </vt:variant>
    </vt:vector>
  </HeadingPairs>
  <TitlesOfParts>
    <vt:vector size="41" baseType="lpstr">
      <vt:lpstr>新細明體</vt:lpstr>
      <vt:lpstr>文鼎標楷注音破音二</vt:lpstr>
      <vt:lpstr>文鼎標楷注音破音三</vt:lpstr>
      <vt:lpstr>Algerian</vt:lpstr>
      <vt:lpstr>文鼎標楷注音破音一</vt:lpstr>
      <vt:lpstr>Times New Roman</vt:lpstr>
      <vt:lpstr>Arial</vt:lpstr>
      <vt:lpstr>微軟正黑體</vt:lpstr>
      <vt:lpstr>文鼎標楷注音</vt:lpstr>
      <vt:lpstr>Verdana</vt:lpstr>
      <vt:lpstr>標楷體</vt:lpstr>
      <vt:lpstr>微軟正黑體</vt:lpstr>
      <vt:lpstr>Ebrima</vt:lpstr>
      <vt:lpstr>Trebuchet MS</vt:lpstr>
      <vt:lpstr>Calibri</vt:lpstr>
      <vt:lpstr>Wingdings 3</vt:lpstr>
      <vt:lpstr>電路</vt:lpstr>
      <vt:lpstr>數位人權— 網路生活與資訊隱私權</vt:lpstr>
      <vt:lpstr>學習目標</vt:lpstr>
      <vt:lpstr>PowerPoint 簡報</vt:lpstr>
      <vt:lpstr>你知道上網做什麼事讓生活更方便嗎？(兩兩討論回答)</vt:lpstr>
      <vt:lpstr>這些網路活動都需要 帳號和密碼嗎？(兩兩討論)</vt:lpstr>
      <vt:lpstr>你有帳號和密碼嗎？</vt:lpstr>
      <vt:lpstr>你知道帳號和密碼是什麼嗎？</vt:lpstr>
      <vt:lpstr>PowerPoint 簡報</vt:lpstr>
      <vt:lpstr>PowerPoint 簡報</vt:lpstr>
      <vt:lpstr>PowerPoint 簡報</vt:lpstr>
      <vt:lpstr>你知道，這些個人資料外流，會有什麼危險？     </vt:lpstr>
      <vt:lpstr>小美沒有登出網路就跑出去玩，小明用她的網路跟大家說：「放學後，我請大家吃冰。」放學了，很多同學都找小美請客，小美都要哭了。</vt:lpstr>
      <vt:lpstr>PowerPoint 簡報</vt:lpstr>
      <vt:lpstr>PowerPoint 簡報</vt:lpstr>
      <vt:lpstr>PowerPoint 簡報</vt:lpstr>
      <vt:lpstr>什麼是資訊隱私權呢？</vt:lpstr>
      <vt:lpstr>PowerPoint 簡報</vt:lpstr>
      <vt:lpstr>例一</vt:lpstr>
      <vt:lpstr>PowerPoint 簡報</vt:lpstr>
      <vt:lpstr>網路生活安全的三要政策</vt:lpstr>
      <vt:lpstr>資訊隱私權被傷害了，怎麼辦？(舉手回答)</vt:lpstr>
      <vt:lpstr>保護資訊隱私權 大家來行動 </vt:lpstr>
      <vt:lpstr>資訊隱私權 保護行動學習單 (請打勾V 和畫圖)</vt:lpstr>
      <vt:lpstr>讓我們一起 保護每個人的資訊隱私權， 建立安全與快樂的網路生活！</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數位人權—網路生活與隱私權</dc:title>
  <dc:creator>user</dc:creator>
  <cp:lastModifiedBy>Hewlett-Packard Company</cp:lastModifiedBy>
  <cp:revision>448</cp:revision>
  <dcterms:created xsi:type="dcterms:W3CDTF">2022-08-30T00:55:09Z</dcterms:created>
  <dcterms:modified xsi:type="dcterms:W3CDTF">2023-01-09T05:31:27Z</dcterms:modified>
</cp:coreProperties>
</file>