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316" r:id="rId3"/>
    <p:sldId id="260" r:id="rId4"/>
    <p:sldId id="320" r:id="rId5"/>
    <p:sldId id="271" r:id="rId6"/>
    <p:sldId id="273" r:id="rId7"/>
    <p:sldId id="281" r:id="rId8"/>
    <p:sldId id="282" r:id="rId9"/>
    <p:sldId id="285" r:id="rId10"/>
    <p:sldId id="306" r:id="rId11"/>
    <p:sldId id="329" r:id="rId12"/>
    <p:sldId id="319" r:id="rId13"/>
    <p:sldId id="358" r:id="rId14"/>
    <p:sldId id="291" r:id="rId15"/>
    <p:sldId id="310" r:id="rId16"/>
    <p:sldId id="293" r:id="rId17"/>
    <p:sldId id="294" r:id="rId18"/>
    <p:sldId id="299" r:id="rId19"/>
    <p:sldId id="296" r:id="rId20"/>
    <p:sldId id="297" r:id="rId21"/>
    <p:sldId id="300" r:id="rId22"/>
    <p:sldId id="302" r:id="rId23"/>
    <p:sldId id="303" r:id="rId24"/>
    <p:sldId id="323" r:id="rId25"/>
    <p:sldId id="324" r:id="rId26"/>
    <p:sldId id="339" r:id="rId27"/>
    <p:sldId id="340" r:id="rId28"/>
    <p:sldId id="359" r:id="rId29"/>
    <p:sldId id="345" r:id="rId30"/>
    <p:sldId id="344" r:id="rId31"/>
    <p:sldId id="346" r:id="rId32"/>
    <p:sldId id="347" r:id="rId33"/>
    <p:sldId id="348" r:id="rId34"/>
    <p:sldId id="343" r:id="rId35"/>
    <p:sldId id="350" r:id="rId36"/>
    <p:sldId id="352" r:id="rId37"/>
    <p:sldId id="353" r:id="rId38"/>
    <p:sldId id="354" r:id="rId39"/>
    <p:sldId id="35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9" clrIdx="0">
    <p:extLst>
      <p:ext uri="{19B8F6BF-5375-455C-9EA6-DF929625EA0E}">
        <p15:presenceInfo xmlns:p15="http://schemas.microsoft.com/office/powerpoint/2012/main" userId="User" providerId="None"/>
      </p:ext>
    </p:extLst>
  </p:cmAuthor>
  <p:cmAuthor id="2" name="samsa" initials="s" lastIdx="1" clrIdx="1">
    <p:extLst>
      <p:ext uri="{19B8F6BF-5375-455C-9EA6-DF929625EA0E}">
        <p15:presenceInfo xmlns:p15="http://schemas.microsoft.com/office/powerpoint/2012/main" userId="samsa" providerId="None"/>
      </p:ext>
    </p:extLst>
  </p:cmAuthor>
  <p:cmAuthor id="3" name="Windows 使用者" initials="W使" lastIdx="18" clrIdx="2">
    <p:extLst>
      <p:ext uri="{19B8F6BF-5375-455C-9EA6-DF929625EA0E}">
        <p15:presenceInfo xmlns:p15="http://schemas.microsoft.com/office/powerpoint/2012/main" userId="Windows 使用者" providerId="None"/>
      </p:ext>
    </p:extLst>
  </p:cmAuthor>
  <p:cmAuthor id="4" name="samsa" initials="s [2]" lastIdx="2" clrIdx="3">
    <p:extLst>
      <p:ext uri="{19B8F6BF-5375-455C-9EA6-DF929625EA0E}">
        <p15:presenceInfo xmlns:p15="http://schemas.microsoft.com/office/powerpoint/2012/main" userId="5e16cc75d69181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9938C"/>
    <a:srgbClr val="D6A698"/>
    <a:srgbClr val="ED4C5C"/>
    <a:srgbClr val="AFDEEB"/>
    <a:srgbClr val="FFE1BD"/>
    <a:srgbClr val="47B892"/>
    <a:srgbClr val="F2F2F2"/>
    <a:srgbClr val="D9E3E8"/>
    <a:srgbClr val="6272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81649" autoAdjust="0"/>
  </p:normalViewPr>
  <p:slideViewPr>
    <p:cSldViewPr snapToGrid="0">
      <p:cViewPr varScale="1">
        <p:scale>
          <a:sx n="71" d="100"/>
          <a:sy n="71" d="100"/>
        </p:scale>
        <p:origin x="7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FC659-803D-447B-8FD9-6F52D8F69CD6}" type="datetimeFigureOut">
              <a:rPr lang="en-US" smtClean="0"/>
              <a:t>1/9/2023</a:t>
            </a:fld>
            <a:endParaRPr 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94D5C-AF81-4F6D-91B9-0932ADB421B2}" type="slidenum">
              <a:rPr lang="en-US" smtClean="0"/>
              <a:t>‹#›</a:t>
            </a:fld>
            <a:endParaRPr lang="en-US"/>
          </a:p>
        </p:txBody>
      </p:sp>
    </p:spTree>
    <p:extLst>
      <p:ext uri="{BB962C8B-B14F-4D97-AF65-F5344CB8AC3E}">
        <p14:creationId xmlns:p14="http://schemas.microsoft.com/office/powerpoint/2010/main" val="83399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mojione.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a:t>
            </a:r>
            <a:r>
              <a:rPr lang="en-US" altLang="zh-TW" dirty="0"/>
              <a:t>PPT</a:t>
            </a:r>
            <a:r>
              <a:rPr lang="zh-TW" altLang="en-US" dirty="0"/>
              <a:t>內的小偵探、人物等圖片來源皆為：</a:t>
            </a:r>
            <a:r>
              <a:rPr lang="en-US" dirty="0"/>
              <a:t>Emoji provided free by </a:t>
            </a:r>
            <a:r>
              <a:rPr lang="en-US" dirty="0">
                <a:hlinkClick r:id="rId3"/>
              </a:rPr>
              <a:t>http://emojione.com</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a:t>
            </a:fld>
            <a:endParaRPr lang="en-US"/>
          </a:p>
        </p:txBody>
      </p:sp>
    </p:spTree>
    <p:extLst>
      <p:ext uri="{BB962C8B-B14F-4D97-AF65-F5344CB8AC3E}">
        <p14:creationId xmlns:p14="http://schemas.microsoft.com/office/powerpoint/2010/main" val="68079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12</a:t>
            </a:fld>
            <a:endParaRPr lang="en-US"/>
          </a:p>
        </p:txBody>
      </p:sp>
    </p:spTree>
    <p:extLst>
      <p:ext uri="{BB962C8B-B14F-4D97-AF65-F5344CB8AC3E}">
        <p14:creationId xmlns:p14="http://schemas.microsoft.com/office/powerpoint/2010/main" val="346663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13</a:t>
            </a:fld>
            <a:endParaRPr lang="en-US"/>
          </a:p>
        </p:txBody>
      </p:sp>
    </p:spTree>
    <p:extLst>
      <p:ext uri="{BB962C8B-B14F-4D97-AF65-F5344CB8AC3E}">
        <p14:creationId xmlns:p14="http://schemas.microsoft.com/office/powerpoint/2010/main" val="118790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教學指引：</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a:t>
            </a:r>
            <a:r>
              <a:rPr lang="zh-TW" altLang="en-US" dirty="0"/>
              <a:t>以下會有四個案件，每個案件皆附有相對應的實例，老師可以利用實例講解個資被濫用的情形。個資被濫用的情形往往是複合的資料，所以答案中只挑選最重要資料作為參考，並非唯一答案。</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zh-TW" altLang="en-US" dirty="0"/>
              <a:t>老師可以請各小組將答案寫在紙上或小白板上搶答，也可以在看完題目後給</a:t>
            </a:r>
            <a:r>
              <a:rPr lang="en-US" altLang="zh-TW" dirty="0"/>
              <a:t>30</a:t>
            </a:r>
            <a:r>
              <a:rPr lang="zh-TW" altLang="en-US" dirty="0"/>
              <a:t>秒的思考時間，再請各小組舉手搶答。</a:t>
            </a:r>
            <a:endParaRPr lang="en-US" dirty="0"/>
          </a:p>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14</a:t>
            </a:fld>
            <a:endParaRPr lang="en-US"/>
          </a:p>
        </p:txBody>
      </p:sp>
    </p:spTree>
    <p:extLst>
      <p:ext uri="{BB962C8B-B14F-4D97-AF65-F5344CB8AC3E}">
        <p14:creationId xmlns:p14="http://schemas.microsoft.com/office/powerpoint/2010/main" val="293592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答案僅作為參考答案，若學生可以清楚說明理由，皆可視為正確答案。</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15</a:t>
            </a:fld>
            <a:endParaRPr lang="en-US"/>
          </a:p>
        </p:txBody>
      </p:sp>
    </p:spTree>
    <p:extLst>
      <p:ext uri="{BB962C8B-B14F-4D97-AF65-F5344CB8AC3E}">
        <p14:creationId xmlns:p14="http://schemas.microsoft.com/office/powerpoint/2010/main" val="399757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答案僅作為參考答案，若學生可以清楚說明理由，皆可視為正確答案。</a:t>
            </a:r>
            <a:endParaRPr lang="en-US" dirty="0"/>
          </a:p>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16</a:t>
            </a:fld>
            <a:endParaRPr lang="en-US"/>
          </a:p>
        </p:txBody>
      </p:sp>
    </p:spTree>
    <p:extLst>
      <p:ext uri="{BB962C8B-B14F-4D97-AF65-F5344CB8AC3E}">
        <p14:creationId xmlns:p14="http://schemas.microsoft.com/office/powerpoint/2010/main" val="419290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答案僅作為參考答案，若學生可以清楚說明理由，皆可視為正確答案。</a:t>
            </a:r>
            <a:endParaRPr lang="en-US" dirty="0"/>
          </a:p>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18</a:t>
            </a:fld>
            <a:endParaRPr lang="en-US"/>
          </a:p>
        </p:txBody>
      </p:sp>
    </p:spTree>
    <p:extLst>
      <p:ext uri="{BB962C8B-B14F-4D97-AF65-F5344CB8AC3E}">
        <p14:creationId xmlns:p14="http://schemas.microsoft.com/office/powerpoint/2010/main" val="3665372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19</a:t>
            </a:fld>
            <a:endParaRPr lang="en-US"/>
          </a:p>
        </p:txBody>
      </p:sp>
    </p:spTree>
    <p:extLst>
      <p:ext uri="{BB962C8B-B14F-4D97-AF65-F5344CB8AC3E}">
        <p14:creationId xmlns:p14="http://schemas.microsoft.com/office/powerpoint/2010/main" val="300902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答案僅作為參考答案，若學生可以清楚說明理由，皆可視為正確答案。</a:t>
            </a:r>
            <a:endParaRPr lang="en-US" dirty="0"/>
          </a:p>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20</a:t>
            </a:fld>
            <a:endParaRPr lang="en-US"/>
          </a:p>
        </p:txBody>
      </p:sp>
    </p:spTree>
    <p:extLst>
      <p:ext uri="{BB962C8B-B14F-4D97-AF65-F5344CB8AC3E}">
        <p14:creationId xmlns:p14="http://schemas.microsoft.com/office/powerpoint/2010/main" val="53391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endParaRPr lang="en-US" altLang="zh-TW" dirty="0"/>
          </a:p>
          <a:p>
            <a:r>
              <a:rPr lang="zh-TW" altLang="en-US" dirty="0"/>
              <a:t>想知道更多：</a:t>
            </a:r>
            <a:r>
              <a:rPr lang="en-US" altLang="zh-TW" dirty="0"/>
              <a:t>https://technews.tw/2022/02/27/the-cost-of-digital-ad-has-new-record-in-2021-does-it-matter-to-facebook-and-google-or-meta-and-alphabet/</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21</a:t>
            </a:fld>
            <a:endParaRPr lang="en-US"/>
          </a:p>
        </p:txBody>
      </p:sp>
    </p:spTree>
    <p:extLst>
      <p:ext uri="{BB962C8B-B14F-4D97-AF65-F5344CB8AC3E}">
        <p14:creationId xmlns:p14="http://schemas.microsoft.com/office/powerpoint/2010/main" val="2197833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教學指引：老師可以請同學思考</a:t>
            </a:r>
            <a:r>
              <a:rPr lang="en-US" altLang="zh-TW" dirty="0"/>
              <a:t>30</a:t>
            </a:r>
            <a:r>
              <a:rPr lang="zh-TW" altLang="en-US" dirty="0"/>
              <a:t>秒後，徵求幾位同學分享答案，接著說明劍橋分析事件。</a:t>
            </a:r>
            <a:endParaRPr lang="en-US" altLang="zh-TW" dirty="0"/>
          </a:p>
          <a:p>
            <a:r>
              <a:rPr lang="zh-TW" altLang="en-US" dirty="0"/>
              <a:t>劍橋分析事件：</a:t>
            </a:r>
            <a:r>
              <a:rPr lang="en-US" sz="1200" dirty="0"/>
              <a:t>https://www.inside.com.tw/feature/documentary-and-digital-world/23967-the-great-hack-review</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22</a:t>
            </a:fld>
            <a:endParaRPr lang="en-US"/>
          </a:p>
        </p:txBody>
      </p:sp>
    </p:spTree>
    <p:extLst>
      <p:ext uri="{BB962C8B-B14F-4D97-AF65-F5344CB8AC3E}">
        <p14:creationId xmlns:p14="http://schemas.microsoft.com/office/powerpoint/2010/main" val="249347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a:t>
            </a:fld>
            <a:endParaRPr lang="en-US"/>
          </a:p>
        </p:txBody>
      </p:sp>
    </p:spTree>
    <p:extLst>
      <p:ext uri="{BB962C8B-B14F-4D97-AF65-F5344CB8AC3E}">
        <p14:creationId xmlns:p14="http://schemas.microsoft.com/office/powerpoint/2010/main" val="665536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23</a:t>
            </a:fld>
            <a:endParaRPr lang="en-US"/>
          </a:p>
        </p:txBody>
      </p:sp>
    </p:spTree>
    <p:extLst>
      <p:ext uri="{BB962C8B-B14F-4D97-AF65-F5344CB8AC3E}">
        <p14:creationId xmlns:p14="http://schemas.microsoft.com/office/powerpoint/2010/main" val="267063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24</a:t>
            </a:fld>
            <a:endParaRPr lang="en-US"/>
          </a:p>
        </p:txBody>
      </p:sp>
    </p:spTree>
    <p:extLst>
      <p:ext uri="{BB962C8B-B14F-4D97-AF65-F5344CB8AC3E}">
        <p14:creationId xmlns:p14="http://schemas.microsoft.com/office/powerpoint/2010/main" val="1046243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25</a:t>
            </a:fld>
            <a:endParaRPr lang="en-US"/>
          </a:p>
        </p:txBody>
      </p:sp>
    </p:spTree>
    <p:extLst>
      <p:ext uri="{BB962C8B-B14F-4D97-AF65-F5344CB8AC3E}">
        <p14:creationId xmlns:p14="http://schemas.microsoft.com/office/powerpoint/2010/main" val="351918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26</a:t>
            </a:fld>
            <a:endParaRPr lang="en-US"/>
          </a:p>
        </p:txBody>
      </p:sp>
    </p:spTree>
    <p:extLst>
      <p:ext uri="{BB962C8B-B14F-4D97-AF65-F5344CB8AC3E}">
        <p14:creationId xmlns:p14="http://schemas.microsoft.com/office/powerpoint/2010/main" val="691193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27</a:t>
            </a:fld>
            <a:endParaRPr lang="en-US"/>
          </a:p>
        </p:txBody>
      </p:sp>
    </p:spTree>
    <p:extLst>
      <p:ext uri="{BB962C8B-B14F-4D97-AF65-F5344CB8AC3E}">
        <p14:creationId xmlns:p14="http://schemas.microsoft.com/office/powerpoint/2010/main" val="3481820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r>
              <a:rPr lang="en-US" altLang="zh-TW" dirty="0"/>
              <a:t>:</a:t>
            </a:r>
          </a:p>
          <a:p>
            <a:r>
              <a:rPr lang="en-US" dirty="0"/>
              <a:t>1 </a:t>
            </a:r>
            <a:r>
              <a:rPr lang="zh-TW" altLang="en-US" dirty="0"/>
              <a:t>請老師影印附件</a:t>
            </a:r>
            <a:r>
              <a:rPr lang="en-US" altLang="zh-TW" dirty="0"/>
              <a:t>1</a:t>
            </a:r>
            <a:r>
              <a:rPr lang="zh-TW" altLang="en-US" dirty="0"/>
              <a:t>，學習單，分給同學。</a:t>
            </a:r>
            <a:endParaRPr lang="en-US" dirty="0"/>
          </a:p>
          <a:p>
            <a:r>
              <a:rPr lang="en-US" altLang="zh-TW" dirty="0"/>
              <a:t>2 </a:t>
            </a:r>
            <a:r>
              <a:rPr lang="zh-TW" altLang="en-US" dirty="0"/>
              <a:t>老師可視時間，決定討論模式：</a:t>
            </a:r>
            <a:endParaRPr lang="en-US" altLang="zh-TW" dirty="0"/>
          </a:p>
          <a:p>
            <a:r>
              <a:rPr lang="zh-TW" altLang="en-US" dirty="0"/>
              <a:t>    </a:t>
            </a:r>
            <a:r>
              <a:rPr lang="en-US" altLang="zh-TW" dirty="0"/>
              <a:t>(1) </a:t>
            </a:r>
            <a:r>
              <a:rPr lang="zh-TW" altLang="en-US" dirty="0"/>
              <a:t>可以兩兩討論，也可以分組討論。</a:t>
            </a:r>
            <a:endParaRPr lang="en-US" altLang="zh-TW" dirty="0"/>
          </a:p>
          <a:p>
            <a:r>
              <a:rPr lang="zh-TW" altLang="en-US" dirty="0"/>
              <a:t>    </a:t>
            </a:r>
            <a:r>
              <a:rPr lang="en-US" altLang="zh-TW" dirty="0"/>
              <a:t>(2) </a:t>
            </a:r>
            <a:r>
              <a:rPr lang="zh-TW" altLang="en-US" dirty="0"/>
              <a:t>如果時間充裕，</a:t>
            </a:r>
            <a:r>
              <a:rPr lang="zh-TW" altLang="en-US" b="1" dirty="0"/>
              <a:t>可以請每一個小組均討論四個題目</a:t>
            </a:r>
            <a:r>
              <a:rPr lang="zh-TW" altLang="en-US" dirty="0"/>
              <a:t>，並依老師指示</a:t>
            </a:r>
            <a:r>
              <a:rPr lang="zh-TW" altLang="en-US" b="1" dirty="0"/>
              <a:t>分享原因</a:t>
            </a:r>
            <a:r>
              <a:rPr lang="zh-TW" altLang="en-US" dirty="0"/>
              <a:t>。</a:t>
            </a:r>
            <a:endParaRPr lang="en-US" altLang="zh-TW" dirty="0"/>
          </a:p>
          <a:p>
            <a:r>
              <a:rPr lang="zh-TW" altLang="en-US" dirty="0"/>
              <a:t>    </a:t>
            </a:r>
            <a:r>
              <a:rPr lang="en-US" altLang="zh-TW" dirty="0"/>
              <a:t>(3) </a:t>
            </a:r>
            <a:r>
              <a:rPr lang="zh-TW" altLang="en-US" dirty="0"/>
              <a:t>如果時間不夠充裕，</a:t>
            </a:r>
            <a:r>
              <a:rPr lang="zh-TW" altLang="en-US" b="1" dirty="0"/>
              <a:t>可以請每一小組只討論一個題目</a:t>
            </a:r>
            <a:r>
              <a:rPr lang="zh-TW" altLang="en-US" dirty="0"/>
              <a:t>，並依老師指示</a:t>
            </a:r>
            <a:r>
              <a:rPr lang="zh-TW" altLang="en-US" b="1" dirty="0"/>
              <a:t>分享原因</a:t>
            </a:r>
            <a:r>
              <a:rPr lang="zh-TW" altLang="en-US" dirty="0"/>
              <a:t>。</a:t>
            </a:r>
            <a:endParaRPr lang="en-US" altLang="zh-TW" dirty="0"/>
          </a:p>
          <a:p>
            <a:r>
              <a:rPr lang="en-US" dirty="0"/>
              <a:t>2</a:t>
            </a:r>
            <a:r>
              <a:rPr lang="zh-TW" altLang="en-US" dirty="0"/>
              <a:t> 老師利用</a:t>
            </a:r>
            <a:r>
              <a:rPr lang="en-US" altLang="zh-TW" dirty="0"/>
              <a:t>ppt</a:t>
            </a:r>
            <a:r>
              <a:rPr lang="zh-TW" altLang="en-US" dirty="0"/>
              <a:t>第</a:t>
            </a:r>
            <a:r>
              <a:rPr lang="en-US" altLang="zh-TW" dirty="0"/>
              <a:t>36-40</a:t>
            </a:r>
            <a:r>
              <a:rPr lang="zh-TW" altLang="en-US" dirty="0"/>
              <a:t>頁，進行討論並且說明。</a:t>
            </a:r>
            <a:endParaRPr lang="en-US" altLang="zh-TW" dirty="0"/>
          </a:p>
          <a:p>
            <a:r>
              <a:rPr lang="en-US" dirty="0"/>
              <a:t>4 </a:t>
            </a:r>
            <a:r>
              <a:rPr lang="zh-TW" altLang="en-US" dirty="0"/>
              <a:t>建議教學時間：小組討論</a:t>
            </a:r>
            <a:r>
              <a:rPr lang="en-US" altLang="zh-TW" dirty="0"/>
              <a:t>5</a:t>
            </a:r>
            <a:r>
              <a:rPr lang="zh-TW" altLang="en-US" dirty="0"/>
              <a:t>分鐘，老師請小組分享與講解答案</a:t>
            </a:r>
            <a:r>
              <a:rPr lang="en-US" altLang="zh-TW" dirty="0"/>
              <a:t>5</a:t>
            </a:r>
            <a:r>
              <a:rPr lang="zh-TW" altLang="en-US" dirty="0"/>
              <a:t>分鐘。</a:t>
            </a:r>
            <a:endParaRPr lang="en-US" altLang="zh-TW"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28</a:t>
            </a:fld>
            <a:endParaRPr lang="en-US"/>
          </a:p>
        </p:txBody>
      </p:sp>
    </p:spTree>
    <p:extLst>
      <p:ext uri="{BB962C8B-B14F-4D97-AF65-F5344CB8AC3E}">
        <p14:creationId xmlns:p14="http://schemas.microsoft.com/office/powerpoint/2010/main" val="2293063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答案僅作為參考答案，答題的重點是希望藉由不同型態的網路行為讓學生思考，網路與人權的關係，只要同學能有道理的敘述相關答案，皆可視為正確。</a:t>
            </a:r>
            <a:endParaRPr lang="en-US" altLang="zh-TW" dirty="0"/>
          </a:p>
          <a:p>
            <a:r>
              <a:rPr lang="zh-TW" altLang="en-US" dirty="0"/>
              <a:t>想要知道更多：</a:t>
            </a:r>
            <a:endParaRPr lang="en-US" altLang="zh-TW" dirty="0"/>
          </a:p>
          <a:p>
            <a:r>
              <a:rPr lang="zh-TW" altLang="en-US" dirty="0"/>
              <a:t>新聞</a:t>
            </a:r>
            <a:r>
              <a:rPr lang="en-US" altLang="zh-TW" dirty="0"/>
              <a:t>1</a:t>
            </a:r>
          </a:p>
          <a:p>
            <a:r>
              <a:rPr lang="en-US" altLang="zh-TW" dirty="0"/>
              <a:t>https://tw.news.yahoo.com/%E5%AE%8C%E6%95%B4%E5%90%8D%E5%96%AE%E6%9B%9D-%E5%B0%8F%E7%8E%89%E6%8F%9B%E8%87%89%E8%AC%8E%E7%89%87%E4%B8%8A%E7%99%BE%E4%BA%BA%E5%8F%97%E5%AE%B3-%E9%A9%9A%E8%A6%8B%E8%B6%85%E5%A4%9A%E5%A4%A7%E5%92%96%E8%97%9D%E4%BA%BA-073900043.html</a:t>
            </a:r>
          </a:p>
          <a:p>
            <a:r>
              <a:rPr lang="zh-TW" altLang="en-US" dirty="0"/>
              <a:t>新聞</a:t>
            </a:r>
            <a:r>
              <a:rPr lang="en-US" altLang="zh-TW" dirty="0"/>
              <a:t>2</a:t>
            </a:r>
            <a:endParaRPr lang="en-US" dirty="0"/>
          </a:p>
          <a:p>
            <a:r>
              <a:rPr lang="en-US" dirty="0"/>
              <a:t>https://www.thenewslens.com/article/168524</a:t>
            </a:r>
          </a:p>
        </p:txBody>
      </p:sp>
      <p:sp>
        <p:nvSpPr>
          <p:cNvPr id="4" name="投影片編號版面配置區 3"/>
          <p:cNvSpPr>
            <a:spLocks noGrp="1"/>
          </p:cNvSpPr>
          <p:nvPr>
            <p:ph type="sldNum" sz="quarter" idx="5"/>
          </p:nvPr>
        </p:nvSpPr>
        <p:spPr/>
        <p:txBody>
          <a:bodyPr/>
          <a:lstStyle/>
          <a:p>
            <a:fld id="{29994D5C-AF81-4F6D-91B9-0932ADB421B2}" type="slidenum">
              <a:rPr lang="en-US" smtClean="0"/>
              <a:t>29</a:t>
            </a:fld>
            <a:endParaRPr lang="en-US"/>
          </a:p>
        </p:txBody>
      </p:sp>
    </p:spTree>
    <p:extLst>
      <p:ext uri="{BB962C8B-B14F-4D97-AF65-F5344CB8AC3E}">
        <p14:creationId xmlns:p14="http://schemas.microsoft.com/office/powerpoint/2010/main" val="2634811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答案僅作為參考答案，答題的重點是希望藉由不同型態的網路行為讓學生思考，網路與人權的關係，只要同學能有道理的敘述相關答案，皆可視為正確。</a:t>
            </a:r>
            <a:endParaRPr lang="en-US" altLang="zh-TW" dirty="0"/>
          </a:p>
          <a:p>
            <a:r>
              <a:rPr lang="zh-TW" altLang="en-US" dirty="0"/>
              <a:t>教學指引：</a:t>
            </a:r>
            <a:endParaRPr lang="en-US" altLang="zh-TW" dirty="0"/>
          </a:p>
          <a:p>
            <a:r>
              <a:rPr lang="zh-TW" altLang="en-US" dirty="0"/>
              <a:t>想知道更多：</a:t>
            </a:r>
            <a:r>
              <a:rPr lang="en-US" altLang="zh-TW" dirty="0"/>
              <a:t>https://www.storm.mg/article/4432919?page=1</a:t>
            </a:r>
          </a:p>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30</a:t>
            </a:fld>
            <a:endParaRPr lang="en-US"/>
          </a:p>
        </p:txBody>
      </p:sp>
    </p:spTree>
    <p:extLst>
      <p:ext uri="{BB962C8B-B14F-4D97-AF65-F5344CB8AC3E}">
        <p14:creationId xmlns:p14="http://schemas.microsoft.com/office/powerpoint/2010/main" val="2962171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答案僅作為參考答案，答題的重點是希望藉由不同型態的網路行為讓學生思考，網路與人權的關係，只要同學能有道理的敘述相關答案，皆可視為正確。</a:t>
            </a:r>
            <a:endParaRPr lang="en-US" altLang="zh-TW" dirty="0"/>
          </a:p>
          <a:p>
            <a:r>
              <a:rPr lang="zh-TW" altLang="en-US" dirty="0"/>
              <a:t>想知道更多：</a:t>
            </a:r>
            <a:r>
              <a:rPr lang="en-US" altLang="zh-TW" dirty="0"/>
              <a:t>https://udn.com/news/story/6898/6343385</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31</a:t>
            </a:fld>
            <a:endParaRPr lang="en-US"/>
          </a:p>
        </p:txBody>
      </p:sp>
    </p:spTree>
    <p:extLst>
      <p:ext uri="{BB962C8B-B14F-4D97-AF65-F5344CB8AC3E}">
        <p14:creationId xmlns:p14="http://schemas.microsoft.com/office/powerpoint/2010/main" val="391271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答案僅作為參考答案，答題的重點是希望藉由不同型態的網路行為讓學生思考，網路與人權的關係，只要同學能有道理的敘述相關答案，皆可視為正確。</a:t>
            </a:r>
            <a:endParaRPr lang="en-US" altLang="zh-TW" dirty="0"/>
          </a:p>
          <a:p>
            <a:r>
              <a:rPr lang="zh-TW" altLang="en-US" dirty="0"/>
              <a:t>想知道更多：</a:t>
            </a:r>
            <a:r>
              <a:rPr lang="en-US" altLang="zh-TW" dirty="0"/>
              <a:t>https://www.twreporter.org/topics/cambodia-taiwanese-human-trafficking</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32</a:t>
            </a:fld>
            <a:endParaRPr lang="en-US"/>
          </a:p>
        </p:txBody>
      </p:sp>
    </p:spTree>
    <p:extLst>
      <p:ext uri="{BB962C8B-B14F-4D97-AF65-F5344CB8AC3E}">
        <p14:creationId xmlns:p14="http://schemas.microsoft.com/office/powerpoint/2010/main" val="236726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想知道更多：</a:t>
            </a:r>
            <a:r>
              <a:rPr lang="en-US" altLang="zh-TW" dirty="0"/>
              <a:t>https://arplaza.co/article/ar-intro/</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4</a:t>
            </a:fld>
            <a:endParaRPr lang="en-US"/>
          </a:p>
        </p:txBody>
      </p:sp>
    </p:spTree>
    <p:extLst>
      <p:ext uri="{BB962C8B-B14F-4D97-AF65-F5344CB8AC3E}">
        <p14:creationId xmlns:p14="http://schemas.microsoft.com/office/powerpoint/2010/main" val="262362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33</a:t>
            </a:fld>
            <a:endParaRPr lang="en-US"/>
          </a:p>
        </p:txBody>
      </p:sp>
    </p:spTree>
    <p:extLst>
      <p:ext uri="{BB962C8B-B14F-4D97-AF65-F5344CB8AC3E}">
        <p14:creationId xmlns:p14="http://schemas.microsoft.com/office/powerpoint/2010/main" val="202932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r>
              <a:rPr lang="en-US" altLang="zh-TW" dirty="0"/>
              <a:t>:</a:t>
            </a:r>
          </a:p>
          <a:p>
            <a:pPr lvl="0"/>
            <a:r>
              <a:rPr lang="zh-TW" altLang="en-US" sz="1200" kern="1200" dirty="0">
                <a:solidFill>
                  <a:schemeClr val="tx1"/>
                </a:solidFill>
                <a:effectLst/>
                <a:latin typeface="+mn-lt"/>
                <a:ea typeface="+mn-ea"/>
                <a:cs typeface="+mn-cs"/>
              </a:rPr>
              <a:t>紙本：</a:t>
            </a:r>
            <a:endParaRPr lang="en-US"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1 </a:t>
            </a:r>
            <a:r>
              <a:rPr lang="zh-TW" altLang="en-US" sz="1200" kern="1200" dirty="0">
                <a:solidFill>
                  <a:schemeClr val="tx1"/>
                </a:solidFill>
                <a:effectLst/>
                <a:latin typeface="+mn-lt"/>
                <a:ea typeface="+mn-ea"/>
                <a:cs typeface="+mn-cs"/>
              </a:rPr>
              <a:t>老師影印宣傳海報</a:t>
            </a:r>
            <a:r>
              <a:rPr lang="en-US"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附件</a:t>
            </a:r>
            <a:r>
              <a:rPr lang="en-US" sz="1200" kern="1200" dirty="0">
                <a:solidFill>
                  <a:schemeClr val="tx1"/>
                </a:solidFill>
                <a:effectLst/>
                <a:latin typeface="+mn-lt"/>
                <a:ea typeface="+mn-ea"/>
                <a:cs typeface="+mn-cs"/>
              </a:rPr>
              <a:t>2)</a:t>
            </a:r>
            <a:r>
              <a:rPr lang="zh-TW" altLang="en-US" sz="1200" kern="1200" dirty="0">
                <a:solidFill>
                  <a:schemeClr val="tx1"/>
                </a:solidFill>
                <a:effectLst/>
                <a:latin typeface="+mn-lt"/>
                <a:ea typeface="+mn-ea"/>
                <a:cs typeface="+mn-cs"/>
              </a:rPr>
              <a:t>，給予學生製作倡議海報，並且進行倡議。</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2 </a:t>
            </a:r>
            <a:r>
              <a:rPr lang="zh-TW" altLang="en-US" sz="1200" kern="1200" dirty="0">
                <a:solidFill>
                  <a:schemeClr val="tx1"/>
                </a:solidFill>
                <a:effectLst/>
                <a:latin typeface="+mn-lt"/>
                <a:ea typeface="+mn-ea"/>
                <a:cs typeface="+mn-cs"/>
              </a:rPr>
              <a:t>老師可以自行決定是否要收回海報。</a:t>
            </a:r>
            <a:endParaRPr lang="en-US" sz="1200" kern="1200" dirty="0">
              <a:solidFill>
                <a:schemeClr val="tx1"/>
              </a:solidFill>
              <a:effectLst/>
              <a:latin typeface="+mn-lt"/>
              <a:ea typeface="+mn-ea"/>
              <a:cs typeface="+mn-cs"/>
            </a:endParaRPr>
          </a:p>
          <a:p>
            <a:pPr lvl="0"/>
            <a:endParaRPr lang="en-US" altLang="zh-TW" sz="1200" kern="1200" dirty="0">
              <a:solidFill>
                <a:schemeClr val="tx1"/>
              </a:solidFill>
              <a:effectLst/>
              <a:latin typeface="+mn-lt"/>
              <a:ea typeface="+mn-ea"/>
              <a:cs typeface="+mn-cs"/>
            </a:endParaRPr>
          </a:p>
          <a:p>
            <a:pPr lvl="0"/>
            <a:r>
              <a:rPr lang="zh-TW" altLang="en-US" sz="1200" kern="1200" dirty="0">
                <a:solidFill>
                  <a:schemeClr val="tx1"/>
                </a:solidFill>
                <a:effectLst/>
                <a:latin typeface="+mn-lt"/>
                <a:ea typeface="+mn-ea"/>
                <a:cs typeface="+mn-cs"/>
              </a:rPr>
              <a:t>線上版：</a:t>
            </a:r>
            <a:endParaRPr lang="en-US"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1 </a:t>
            </a:r>
            <a:r>
              <a:rPr lang="zh-TW" altLang="en-US" sz="1200" kern="1200" dirty="0">
                <a:solidFill>
                  <a:schemeClr val="tx1"/>
                </a:solidFill>
                <a:effectLst/>
                <a:latin typeface="+mn-lt"/>
                <a:ea typeface="+mn-ea"/>
                <a:cs typeface="+mn-cs"/>
              </a:rPr>
              <a:t>老師可以上傳</a:t>
            </a:r>
            <a:r>
              <a:rPr lang="en-US" sz="1200" kern="1200" dirty="0">
                <a:solidFill>
                  <a:schemeClr val="tx1"/>
                </a:solidFill>
                <a:effectLst/>
                <a:latin typeface="+mn-lt"/>
                <a:ea typeface="+mn-ea"/>
                <a:cs typeface="+mn-cs"/>
              </a:rPr>
              <a:t>PPT</a:t>
            </a:r>
            <a:r>
              <a:rPr lang="zh-TW" altLang="en-US" sz="1200" kern="1200" dirty="0">
                <a:solidFill>
                  <a:schemeClr val="tx1"/>
                </a:solidFill>
                <a:effectLst/>
                <a:latin typeface="+mn-lt"/>
                <a:ea typeface="+mn-ea"/>
                <a:cs typeface="+mn-cs"/>
              </a:rPr>
              <a:t>第</a:t>
            </a:r>
            <a:r>
              <a:rPr lang="en-US" sz="1200" kern="1200" dirty="0">
                <a:solidFill>
                  <a:schemeClr val="tx1"/>
                </a:solidFill>
                <a:effectLst/>
                <a:latin typeface="+mn-lt"/>
                <a:ea typeface="+mn-ea"/>
                <a:cs typeface="+mn-cs"/>
              </a:rPr>
              <a:t>43-46</a:t>
            </a:r>
            <a:r>
              <a:rPr lang="zh-TW" altLang="en-US" sz="1200" kern="1200" dirty="0">
                <a:solidFill>
                  <a:schemeClr val="tx1"/>
                </a:solidFill>
                <a:effectLst/>
                <a:latin typeface="+mn-lt"/>
                <a:ea typeface="+mn-ea"/>
                <a:cs typeface="+mn-cs"/>
              </a:rPr>
              <a:t>頁倡議海報，並利用</a:t>
            </a:r>
            <a:r>
              <a:rPr lang="en-US" sz="1200" kern="1200" dirty="0" err="1">
                <a:solidFill>
                  <a:schemeClr val="tx1"/>
                </a:solidFill>
                <a:effectLst/>
                <a:latin typeface="+mn-lt"/>
                <a:ea typeface="+mn-ea"/>
                <a:cs typeface="+mn-cs"/>
              </a:rPr>
              <a:t>googleclassroom</a:t>
            </a:r>
            <a:r>
              <a:rPr lang="zh-TW" altLang="en-US" sz="1200" kern="1200" dirty="0">
                <a:solidFill>
                  <a:schemeClr val="tx1"/>
                </a:solidFill>
                <a:effectLst/>
                <a:latin typeface="+mn-lt"/>
                <a:ea typeface="+mn-ea"/>
                <a:cs typeface="+mn-cs"/>
              </a:rPr>
              <a:t>派作業，讓學生進行線上共編。</a:t>
            </a:r>
            <a:endParaRPr lang="en-US" sz="1200" kern="1200" dirty="0">
              <a:solidFill>
                <a:schemeClr val="tx1"/>
              </a:solidFill>
              <a:effectLst/>
              <a:latin typeface="+mn-lt"/>
              <a:ea typeface="+mn-ea"/>
              <a:cs typeface="+mn-cs"/>
            </a:endParaRPr>
          </a:p>
          <a:p>
            <a:pPr lvl="0"/>
            <a:r>
              <a:rPr lang="en-US" altLang="zh-TW" sz="1200" kern="1200" dirty="0">
                <a:solidFill>
                  <a:schemeClr val="tx1"/>
                </a:solidFill>
                <a:effectLst/>
                <a:latin typeface="+mn-lt"/>
                <a:ea typeface="+mn-ea"/>
                <a:cs typeface="+mn-cs"/>
              </a:rPr>
              <a:t>2 </a:t>
            </a:r>
            <a:r>
              <a:rPr lang="zh-TW" altLang="en-US" sz="1200" kern="1200" dirty="0">
                <a:solidFill>
                  <a:schemeClr val="tx1"/>
                </a:solidFill>
                <a:effectLst/>
                <a:latin typeface="+mn-lt"/>
                <a:ea typeface="+mn-ea"/>
                <a:cs typeface="+mn-cs"/>
              </a:rPr>
              <a:t>可以請學生將編輯好海報上傳到社群媒體，進行倡議。</a:t>
            </a:r>
            <a:endParaRPr lang="en-US" sz="1200" kern="1200" dirty="0">
              <a:solidFill>
                <a:schemeClr val="tx1"/>
              </a:solidFill>
              <a:effectLst/>
              <a:latin typeface="+mn-lt"/>
              <a:ea typeface="+mn-ea"/>
              <a:cs typeface="+mn-cs"/>
            </a:endParaRPr>
          </a:p>
          <a:p>
            <a:endParaRPr lang="en-US" altLang="zh-TW"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34</a:t>
            </a:fld>
            <a:endParaRPr lang="en-US"/>
          </a:p>
        </p:txBody>
      </p:sp>
    </p:spTree>
    <p:extLst>
      <p:ext uri="{BB962C8B-B14F-4D97-AF65-F5344CB8AC3E}">
        <p14:creationId xmlns:p14="http://schemas.microsoft.com/office/powerpoint/2010/main" val="2435300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35</a:t>
            </a:fld>
            <a:endParaRPr lang="en-US"/>
          </a:p>
        </p:txBody>
      </p:sp>
    </p:spTree>
    <p:extLst>
      <p:ext uri="{BB962C8B-B14F-4D97-AF65-F5344CB8AC3E}">
        <p14:creationId xmlns:p14="http://schemas.microsoft.com/office/powerpoint/2010/main" val="2317145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38</a:t>
            </a:fld>
            <a:endParaRPr lang="en-US"/>
          </a:p>
        </p:txBody>
      </p:sp>
    </p:spTree>
    <p:extLst>
      <p:ext uri="{BB962C8B-B14F-4D97-AF65-F5344CB8AC3E}">
        <p14:creationId xmlns:p14="http://schemas.microsoft.com/office/powerpoint/2010/main" val="207922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6</a:t>
            </a:fld>
            <a:endParaRPr lang="en-US"/>
          </a:p>
        </p:txBody>
      </p:sp>
    </p:spTree>
    <p:extLst>
      <p:ext uri="{BB962C8B-B14F-4D97-AF65-F5344CB8AC3E}">
        <p14:creationId xmlns:p14="http://schemas.microsoft.com/office/powerpoint/2010/main" val="304846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教學指引：老師讓學生以圈叉的動作表達自己的意見，目的是透過小小的活動讓學生思考遊戲公司蒐集個人資訊的合理性。</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7</a:t>
            </a:fld>
            <a:endParaRPr lang="en-US"/>
          </a:p>
        </p:txBody>
      </p:sp>
    </p:spTree>
    <p:extLst>
      <p:ext uri="{BB962C8B-B14F-4D97-AF65-F5344CB8AC3E}">
        <p14:creationId xmlns:p14="http://schemas.microsoft.com/office/powerpoint/2010/main" val="320386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r>
              <a:rPr lang="en-US" altLang="zh-TW" dirty="0"/>
              <a:t>1 </a:t>
            </a:r>
            <a:r>
              <a:rPr lang="zh-TW" altLang="en-US" dirty="0"/>
              <a:t>請同學兩兩討論一分鐘。</a:t>
            </a:r>
            <a:endParaRPr lang="en-US" altLang="zh-TW" dirty="0"/>
          </a:p>
          <a:p>
            <a:r>
              <a:rPr lang="en-US" altLang="zh-TW" dirty="0"/>
              <a:t>                    2 </a:t>
            </a:r>
            <a:r>
              <a:rPr lang="zh-TW" altLang="en-US" dirty="0"/>
              <a:t>老師請自願的同學分享答案與原因。</a:t>
            </a:r>
            <a:endParaRPr lang="en-US" altLang="zh-TW" dirty="0"/>
          </a:p>
          <a:p>
            <a:r>
              <a:rPr lang="en-US" dirty="0"/>
              <a:t>                    3 </a:t>
            </a:r>
            <a:r>
              <a:rPr lang="zh-TW" altLang="en-US" dirty="0"/>
              <a:t>此題沒有正確答案，主要是讓學生有機會思考這些個資的蒐集是否恰當，並分享學生的各自感受與觀</a:t>
            </a:r>
            <a:endParaRPr lang="en-US" altLang="zh-TW" dirty="0"/>
          </a:p>
          <a:p>
            <a:r>
              <a:rPr lang="zh-TW" altLang="en-US" dirty="0"/>
              <a:t>                       察若學生覺得每一項個資的蒐集都沒問題，也是可以的。</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8</a:t>
            </a:fld>
            <a:endParaRPr lang="en-US"/>
          </a:p>
        </p:txBody>
      </p:sp>
    </p:spTree>
    <p:extLst>
      <p:ext uri="{BB962C8B-B14F-4D97-AF65-F5344CB8AC3E}">
        <p14:creationId xmlns:p14="http://schemas.microsoft.com/office/powerpoint/2010/main" val="333920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endParaRPr lang="en-US" altLang="zh-TW" dirty="0"/>
          </a:p>
          <a:p>
            <a:r>
              <a:rPr lang="zh-TW" altLang="en-US" dirty="0"/>
              <a:t>想知道更多：</a:t>
            </a:r>
            <a:r>
              <a:rPr lang="en-US" altLang="zh-TW" dirty="0"/>
              <a:t>https://eteacher.edu.tw/Archive.aspx?id=272</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9</a:t>
            </a:fld>
            <a:endParaRPr lang="en-US"/>
          </a:p>
        </p:txBody>
      </p:sp>
    </p:spTree>
    <p:extLst>
      <p:ext uri="{BB962C8B-B14F-4D97-AF65-F5344CB8AC3E}">
        <p14:creationId xmlns:p14="http://schemas.microsoft.com/office/powerpoint/2010/main" val="153203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endParaRPr lang="en-US" altLang="zh-TW" dirty="0"/>
          </a:p>
          <a:p>
            <a:r>
              <a:rPr lang="zh-TW" altLang="en-US" dirty="0"/>
              <a:t>想知道更多：</a:t>
            </a:r>
            <a:r>
              <a:rPr lang="en-US" altLang="zh-TW" dirty="0"/>
              <a:t>https://eteacher.edu.tw/Archive.aspx?id=272</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10</a:t>
            </a:fld>
            <a:endParaRPr lang="en-US"/>
          </a:p>
        </p:txBody>
      </p:sp>
    </p:spTree>
    <p:extLst>
      <p:ext uri="{BB962C8B-B14F-4D97-AF65-F5344CB8AC3E}">
        <p14:creationId xmlns:p14="http://schemas.microsoft.com/office/powerpoint/2010/main" val="391093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11</a:t>
            </a:fld>
            <a:endParaRPr lang="en-US"/>
          </a:p>
        </p:txBody>
      </p:sp>
    </p:spTree>
    <p:extLst>
      <p:ext uri="{BB962C8B-B14F-4D97-AF65-F5344CB8AC3E}">
        <p14:creationId xmlns:p14="http://schemas.microsoft.com/office/powerpoint/2010/main" val="23259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35D759-B5FA-4A89-83BE-3A1835BF3917}"/>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a:extLst>
              <a:ext uri="{FF2B5EF4-FFF2-40B4-BE49-F238E27FC236}">
                <a16:creationId xmlns:a16="http://schemas.microsoft.com/office/drawing/2014/main" id="{BE98D61A-CEEF-4432-B808-B6870C3B6D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日期版面配置區 3">
            <a:extLst>
              <a:ext uri="{FF2B5EF4-FFF2-40B4-BE49-F238E27FC236}">
                <a16:creationId xmlns:a16="http://schemas.microsoft.com/office/drawing/2014/main" id="{EFE7EB1C-5D8D-4CF8-B971-BBBF07FC0028}"/>
              </a:ext>
            </a:extLst>
          </p:cNvPr>
          <p:cNvSpPr>
            <a:spLocks noGrp="1"/>
          </p:cNvSpPr>
          <p:nvPr>
            <p:ph type="dt" sz="half" idx="10"/>
          </p:nvPr>
        </p:nvSpPr>
        <p:spPr/>
        <p:txBody>
          <a:bodyPr/>
          <a:lstStyle/>
          <a:p>
            <a:fld id="{75CF0A53-C091-43A5-8704-8406599B9723}" type="datetimeFigureOut">
              <a:rPr lang="en-US" smtClean="0"/>
              <a:t>1/9/2023</a:t>
            </a:fld>
            <a:endParaRPr lang="en-US"/>
          </a:p>
        </p:txBody>
      </p:sp>
      <p:sp>
        <p:nvSpPr>
          <p:cNvPr id="5" name="頁尾版面配置區 4">
            <a:extLst>
              <a:ext uri="{FF2B5EF4-FFF2-40B4-BE49-F238E27FC236}">
                <a16:creationId xmlns:a16="http://schemas.microsoft.com/office/drawing/2014/main" id="{1A3FF62A-6C42-426F-BACE-223B39697B87}"/>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1437530E-6FF9-489C-8D23-76404BF34700}"/>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2540303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B84746-91B6-4B80-BC35-988B7FA6B5AF}"/>
              </a:ext>
            </a:extLst>
          </p:cNvPr>
          <p:cNvSpPr>
            <a:spLocks noGrp="1"/>
          </p:cNvSpPr>
          <p:nvPr>
            <p:ph type="title"/>
          </p:nvPr>
        </p:nvSpPr>
        <p:spPr/>
        <p:txBody>
          <a:bodyPr/>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CFCA7FD7-E4A8-4B99-8BD1-966460E9017A}"/>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BDB6FAE0-416B-456C-89A7-8C3E38D44D2F}"/>
              </a:ext>
            </a:extLst>
          </p:cNvPr>
          <p:cNvSpPr>
            <a:spLocks noGrp="1"/>
          </p:cNvSpPr>
          <p:nvPr>
            <p:ph type="dt" sz="half" idx="10"/>
          </p:nvPr>
        </p:nvSpPr>
        <p:spPr/>
        <p:txBody>
          <a:bodyPr/>
          <a:lstStyle/>
          <a:p>
            <a:fld id="{75CF0A53-C091-43A5-8704-8406599B9723}" type="datetimeFigureOut">
              <a:rPr lang="en-US" smtClean="0"/>
              <a:t>1/9/2023</a:t>
            </a:fld>
            <a:endParaRPr lang="en-US"/>
          </a:p>
        </p:txBody>
      </p:sp>
      <p:sp>
        <p:nvSpPr>
          <p:cNvPr id="5" name="頁尾版面配置區 4">
            <a:extLst>
              <a:ext uri="{FF2B5EF4-FFF2-40B4-BE49-F238E27FC236}">
                <a16:creationId xmlns:a16="http://schemas.microsoft.com/office/drawing/2014/main" id="{BAECAC8F-9CB6-4808-BD45-099441EE4ABD}"/>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D121CC61-6043-42C6-B7D5-AB72F947493A}"/>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292205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3A48A02-1DA0-42D5-BDE0-32F98AB4C86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A1E57D17-6B38-47C5-A36B-05A0FB546D69}"/>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1E9BEACE-BD91-47DB-B6F2-2E66BF2BC9EE}"/>
              </a:ext>
            </a:extLst>
          </p:cNvPr>
          <p:cNvSpPr>
            <a:spLocks noGrp="1"/>
          </p:cNvSpPr>
          <p:nvPr>
            <p:ph type="dt" sz="half" idx="10"/>
          </p:nvPr>
        </p:nvSpPr>
        <p:spPr/>
        <p:txBody>
          <a:bodyPr/>
          <a:lstStyle/>
          <a:p>
            <a:fld id="{75CF0A53-C091-43A5-8704-8406599B9723}" type="datetimeFigureOut">
              <a:rPr lang="en-US" smtClean="0"/>
              <a:t>1/9/2023</a:t>
            </a:fld>
            <a:endParaRPr lang="en-US"/>
          </a:p>
        </p:txBody>
      </p:sp>
      <p:sp>
        <p:nvSpPr>
          <p:cNvPr id="5" name="頁尾版面配置區 4">
            <a:extLst>
              <a:ext uri="{FF2B5EF4-FFF2-40B4-BE49-F238E27FC236}">
                <a16:creationId xmlns:a16="http://schemas.microsoft.com/office/drawing/2014/main" id="{9BAD85BA-6BB7-4051-8019-2F99A0786C0C}"/>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E57D85B4-1617-4902-AF8D-4ECDDB3A3FE0}"/>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223620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1A868B-6C14-45E6-86C1-206C79FF130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a:extLst>
              <a:ext uri="{FF2B5EF4-FFF2-40B4-BE49-F238E27FC236}">
                <a16:creationId xmlns:a16="http://schemas.microsoft.com/office/drawing/2014/main" id="{75A5B572-EE52-4079-85AD-1E1D55216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日期版面配置區 3">
            <a:extLst>
              <a:ext uri="{FF2B5EF4-FFF2-40B4-BE49-F238E27FC236}">
                <a16:creationId xmlns:a16="http://schemas.microsoft.com/office/drawing/2014/main" id="{E9BA5074-B07E-4C17-B451-6E9FE92E51DE}"/>
              </a:ext>
            </a:extLst>
          </p:cNvPr>
          <p:cNvSpPr>
            <a:spLocks noGrp="1"/>
          </p:cNvSpPr>
          <p:nvPr>
            <p:ph type="dt" sz="half" idx="10"/>
          </p:nvPr>
        </p:nvSpPr>
        <p:spPr/>
        <p:txBody>
          <a:bodyPr/>
          <a:lstStyle/>
          <a:p>
            <a:fld id="{E0DBE2A9-49FA-44C0-B550-354F885278ED}" type="datetimeFigureOut">
              <a:rPr lang="en-US" smtClean="0"/>
              <a:t>1/9/2023</a:t>
            </a:fld>
            <a:endParaRPr lang="en-US"/>
          </a:p>
        </p:txBody>
      </p:sp>
      <p:sp>
        <p:nvSpPr>
          <p:cNvPr id="5" name="頁尾版面配置區 4">
            <a:extLst>
              <a:ext uri="{FF2B5EF4-FFF2-40B4-BE49-F238E27FC236}">
                <a16:creationId xmlns:a16="http://schemas.microsoft.com/office/drawing/2014/main" id="{8E1AC1B1-CB7D-4D72-AC64-7FCAD39E19CF}"/>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FAE5B96F-38D5-42FD-ACB7-F7F34A907CC9}"/>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358429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521E7B-0EC6-4F22-8ADA-B2813D00193B}"/>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9C3D401A-ECD2-4095-AF6C-A0FF0BFB587F}"/>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32EE2496-5EB4-4AB0-9309-EAA27710C6A8}"/>
              </a:ext>
            </a:extLst>
          </p:cNvPr>
          <p:cNvSpPr>
            <a:spLocks noGrp="1"/>
          </p:cNvSpPr>
          <p:nvPr>
            <p:ph type="dt" sz="half" idx="10"/>
          </p:nvPr>
        </p:nvSpPr>
        <p:spPr/>
        <p:txBody>
          <a:bodyPr/>
          <a:lstStyle/>
          <a:p>
            <a:fld id="{E0DBE2A9-49FA-44C0-B550-354F885278ED}" type="datetimeFigureOut">
              <a:rPr lang="en-US" smtClean="0"/>
              <a:t>1/9/2023</a:t>
            </a:fld>
            <a:endParaRPr lang="en-US"/>
          </a:p>
        </p:txBody>
      </p:sp>
      <p:sp>
        <p:nvSpPr>
          <p:cNvPr id="5" name="頁尾版面配置區 4">
            <a:extLst>
              <a:ext uri="{FF2B5EF4-FFF2-40B4-BE49-F238E27FC236}">
                <a16:creationId xmlns:a16="http://schemas.microsoft.com/office/drawing/2014/main" id="{27EFE678-6BF8-4F4B-832D-18D076BDE54A}"/>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E00D4B17-4DFF-40FF-8DD3-6D6E39840E00}"/>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3731156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81CA79-D0FC-4617-A27C-C0E4F633694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B1ABC61C-8195-4F7A-83EB-36C8ACF11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4616D42A-071D-47DB-BD21-DD2C012B0392}"/>
              </a:ext>
            </a:extLst>
          </p:cNvPr>
          <p:cNvSpPr>
            <a:spLocks noGrp="1"/>
          </p:cNvSpPr>
          <p:nvPr>
            <p:ph type="dt" sz="half" idx="10"/>
          </p:nvPr>
        </p:nvSpPr>
        <p:spPr/>
        <p:txBody>
          <a:bodyPr/>
          <a:lstStyle/>
          <a:p>
            <a:fld id="{E0DBE2A9-49FA-44C0-B550-354F885278ED}" type="datetimeFigureOut">
              <a:rPr lang="en-US" smtClean="0"/>
              <a:t>1/9/2023</a:t>
            </a:fld>
            <a:endParaRPr lang="en-US"/>
          </a:p>
        </p:txBody>
      </p:sp>
      <p:sp>
        <p:nvSpPr>
          <p:cNvPr id="5" name="頁尾版面配置區 4">
            <a:extLst>
              <a:ext uri="{FF2B5EF4-FFF2-40B4-BE49-F238E27FC236}">
                <a16:creationId xmlns:a16="http://schemas.microsoft.com/office/drawing/2014/main" id="{C4EE2888-27FF-436E-A079-2A75D1C63129}"/>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E998A6FA-D441-4B3C-A2E1-4B57AB9F4247}"/>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1814808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31C988-4D8A-4DA3-9914-B4BBA99FBECE}"/>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84DC776B-4DC3-4683-B77F-3FF92C079F6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a:extLst>
              <a:ext uri="{FF2B5EF4-FFF2-40B4-BE49-F238E27FC236}">
                <a16:creationId xmlns:a16="http://schemas.microsoft.com/office/drawing/2014/main" id="{A886083F-95D5-4D01-BA4F-7E3C298682EC}"/>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a:extLst>
              <a:ext uri="{FF2B5EF4-FFF2-40B4-BE49-F238E27FC236}">
                <a16:creationId xmlns:a16="http://schemas.microsoft.com/office/drawing/2014/main" id="{81DF3F7A-4F65-4E6D-A600-5489B6A10A04}"/>
              </a:ext>
            </a:extLst>
          </p:cNvPr>
          <p:cNvSpPr>
            <a:spLocks noGrp="1"/>
          </p:cNvSpPr>
          <p:nvPr>
            <p:ph type="dt" sz="half" idx="10"/>
          </p:nvPr>
        </p:nvSpPr>
        <p:spPr/>
        <p:txBody>
          <a:bodyPr/>
          <a:lstStyle/>
          <a:p>
            <a:fld id="{E0DBE2A9-49FA-44C0-B550-354F885278ED}" type="datetimeFigureOut">
              <a:rPr lang="en-US" smtClean="0"/>
              <a:t>1/9/2023</a:t>
            </a:fld>
            <a:endParaRPr lang="en-US"/>
          </a:p>
        </p:txBody>
      </p:sp>
      <p:sp>
        <p:nvSpPr>
          <p:cNvPr id="6" name="頁尾版面配置區 5">
            <a:extLst>
              <a:ext uri="{FF2B5EF4-FFF2-40B4-BE49-F238E27FC236}">
                <a16:creationId xmlns:a16="http://schemas.microsoft.com/office/drawing/2014/main" id="{B6FB257D-983A-438C-807D-A1F84DADC681}"/>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561BBAE6-B0A1-467C-92B1-A202D0906404}"/>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1987931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BC9518-D8A6-45DB-A260-02FC1161DC74}"/>
              </a:ext>
            </a:extLst>
          </p:cNvPr>
          <p:cNvSpPr>
            <a:spLocks noGrp="1"/>
          </p:cNvSpPr>
          <p:nvPr>
            <p:ph type="title"/>
          </p:nvPr>
        </p:nvSpPr>
        <p:spPr>
          <a:xfrm>
            <a:off x="839788" y="365125"/>
            <a:ext cx="10515600" cy="1325563"/>
          </a:xfrm>
        </p:spPr>
        <p:txBody>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5EFC8B0C-0EEC-4659-885E-C69149908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042E4F1D-6458-4E9F-9B09-5E0297333196}"/>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a:extLst>
              <a:ext uri="{FF2B5EF4-FFF2-40B4-BE49-F238E27FC236}">
                <a16:creationId xmlns:a16="http://schemas.microsoft.com/office/drawing/2014/main" id="{A5240E37-17E9-4449-B84C-4FEDFB1CA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FBA2EC27-694A-4FF0-9C0A-DD5591427D08}"/>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a:extLst>
              <a:ext uri="{FF2B5EF4-FFF2-40B4-BE49-F238E27FC236}">
                <a16:creationId xmlns:a16="http://schemas.microsoft.com/office/drawing/2014/main" id="{B130735E-EDA0-436C-8359-2CAFE9328515}"/>
              </a:ext>
            </a:extLst>
          </p:cNvPr>
          <p:cNvSpPr>
            <a:spLocks noGrp="1"/>
          </p:cNvSpPr>
          <p:nvPr>
            <p:ph type="dt" sz="half" idx="10"/>
          </p:nvPr>
        </p:nvSpPr>
        <p:spPr/>
        <p:txBody>
          <a:bodyPr/>
          <a:lstStyle/>
          <a:p>
            <a:fld id="{E0DBE2A9-49FA-44C0-B550-354F885278ED}" type="datetimeFigureOut">
              <a:rPr lang="en-US" smtClean="0"/>
              <a:t>1/9/2023</a:t>
            </a:fld>
            <a:endParaRPr lang="en-US"/>
          </a:p>
        </p:txBody>
      </p:sp>
      <p:sp>
        <p:nvSpPr>
          <p:cNvPr id="8" name="頁尾版面配置區 7">
            <a:extLst>
              <a:ext uri="{FF2B5EF4-FFF2-40B4-BE49-F238E27FC236}">
                <a16:creationId xmlns:a16="http://schemas.microsoft.com/office/drawing/2014/main" id="{6A446EB5-BB60-46A8-9F5E-647F2B852E5B}"/>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0E647952-8CEB-4C26-B184-FB9E988D94FB}"/>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872469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C74AB2-E069-456D-873A-49EEB3CB3F7A}"/>
              </a:ext>
            </a:extLst>
          </p:cNvPr>
          <p:cNvSpPr>
            <a:spLocks noGrp="1"/>
          </p:cNvSpPr>
          <p:nvPr>
            <p:ph type="title"/>
          </p:nvPr>
        </p:nvSpPr>
        <p:spPr/>
        <p:txBody>
          <a:bodyPr/>
          <a:lstStyle/>
          <a:p>
            <a:r>
              <a:rPr lang="zh-TW" altLang="en-US"/>
              <a:t>按一下以編輯母片標題樣式</a:t>
            </a:r>
            <a:endParaRPr lang="en-US"/>
          </a:p>
        </p:txBody>
      </p:sp>
      <p:sp>
        <p:nvSpPr>
          <p:cNvPr id="3" name="日期版面配置區 2">
            <a:extLst>
              <a:ext uri="{FF2B5EF4-FFF2-40B4-BE49-F238E27FC236}">
                <a16:creationId xmlns:a16="http://schemas.microsoft.com/office/drawing/2014/main" id="{27AEFD2C-D3CB-46AB-9391-14E97C2293D5}"/>
              </a:ext>
            </a:extLst>
          </p:cNvPr>
          <p:cNvSpPr>
            <a:spLocks noGrp="1"/>
          </p:cNvSpPr>
          <p:nvPr>
            <p:ph type="dt" sz="half" idx="10"/>
          </p:nvPr>
        </p:nvSpPr>
        <p:spPr/>
        <p:txBody>
          <a:bodyPr/>
          <a:lstStyle/>
          <a:p>
            <a:fld id="{E0DBE2A9-49FA-44C0-B550-354F885278ED}" type="datetimeFigureOut">
              <a:rPr lang="en-US" smtClean="0"/>
              <a:t>1/9/2023</a:t>
            </a:fld>
            <a:endParaRPr lang="en-US"/>
          </a:p>
        </p:txBody>
      </p:sp>
      <p:sp>
        <p:nvSpPr>
          <p:cNvPr id="4" name="頁尾版面配置區 3">
            <a:extLst>
              <a:ext uri="{FF2B5EF4-FFF2-40B4-BE49-F238E27FC236}">
                <a16:creationId xmlns:a16="http://schemas.microsoft.com/office/drawing/2014/main" id="{EDACA1B0-659A-40E2-B3DC-9BECF10A616B}"/>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8F702148-003A-4FBD-B6B8-5F1D0A6FA5F6}"/>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99547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76B9A0C-5C47-48AA-B8F9-6DA265C68354}"/>
              </a:ext>
            </a:extLst>
          </p:cNvPr>
          <p:cNvSpPr>
            <a:spLocks noGrp="1"/>
          </p:cNvSpPr>
          <p:nvPr>
            <p:ph type="dt" sz="half" idx="10"/>
          </p:nvPr>
        </p:nvSpPr>
        <p:spPr/>
        <p:txBody>
          <a:bodyPr/>
          <a:lstStyle/>
          <a:p>
            <a:fld id="{E0DBE2A9-49FA-44C0-B550-354F885278ED}" type="datetimeFigureOut">
              <a:rPr lang="en-US" smtClean="0"/>
              <a:t>1/9/2023</a:t>
            </a:fld>
            <a:endParaRPr lang="en-US"/>
          </a:p>
        </p:txBody>
      </p:sp>
      <p:sp>
        <p:nvSpPr>
          <p:cNvPr id="3" name="頁尾版面配置區 2">
            <a:extLst>
              <a:ext uri="{FF2B5EF4-FFF2-40B4-BE49-F238E27FC236}">
                <a16:creationId xmlns:a16="http://schemas.microsoft.com/office/drawing/2014/main" id="{7FDADFD2-816D-4EB9-8981-5B57D4A82915}"/>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A46E47ED-A029-4C67-BACB-5AC0C8D744EC}"/>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1131370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1040BC-71DD-42A7-9C72-09519A4306B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B1725589-EB32-4515-AAC7-44A4EBC4CC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a:extLst>
              <a:ext uri="{FF2B5EF4-FFF2-40B4-BE49-F238E27FC236}">
                <a16:creationId xmlns:a16="http://schemas.microsoft.com/office/drawing/2014/main" id="{6776272C-9269-4F76-93A0-2EC0F6A2F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2BBE989A-E793-40A1-87B3-0E2077F49217}"/>
              </a:ext>
            </a:extLst>
          </p:cNvPr>
          <p:cNvSpPr>
            <a:spLocks noGrp="1"/>
          </p:cNvSpPr>
          <p:nvPr>
            <p:ph type="dt" sz="half" idx="10"/>
          </p:nvPr>
        </p:nvSpPr>
        <p:spPr/>
        <p:txBody>
          <a:bodyPr/>
          <a:lstStyle/>
          <a:p>
            <a:fld id="{E0DBE2A9-49FA-44C0-B550-354F885278ED}" type="datetimeFigureOut">
              <a:rPr lang="en-US" smtClean="0"/>
              <a:t>1/9/2023</a:t>
            </a:fld>
            <a:endParaRPr lang="en-US"/>
          </a:p>
        </p:txBody>
      </p:sp>
      <p:sp>
        <p:nvSpPr>
          <p:cNvPr id="6" name="頁尾版面配置區 5">
            <a:extLst>
              <a:ext uri="{FF2B5EF4-FFF2-40B4-BE49-F238E27FC236}">
                <a16:creationId xmlns:a16="http://schemas.microsoft.com/office/drawing/2014/main" id="{40510955-CD61-48F9-9350-C228375320F7}"/>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8AC87D19-43BB-430D-86FA-5A0A162BAA10}"/>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179385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6FD42D-8087-4D50-8209-C829C92A131B}"/>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32073E63-2872-409A-8A6E-40B8FA2E390C}"/>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0C82E2D6-DBA6-425E-A8FF-1F4B66C699D6}"/>
              </a:ext>
            </a:extLst>
          </p:cNvPr>
          <p:cNvSpPr>
            <a:spLocks noGrp="1"/>
          </p:cNvSpPr>
          <p:nvPr>
            <p:ph type="dt" sz="half" idx="10"/>
          </p:nvPr>
        </p:nvSpPr>
        <p:spPr/>
        <p:txBody>
          <a:bodyPr/>
          <a:lstStyle/>
          <a:p>
            <a:fld id="{75CF0A53-C091-43A5-8704-8406599B9723}" type="datetimeFigureOut">
              <a:rPr lang="en-US" smtClean="0"/>
              <a:t>1/9/2023</a:t>
            </a:fld>
            <a:endParaRPr lang="en-US"/>
          </a:p>
        </p:txBody>
      </p:sp>
      <p:sp>
        <p:nvSpPr>
          <p:cNvPr id="5" name="頁尾版面配置區 4">
            <a:extLst>
              <a:ext uri="{FF2B5EF4-FFF2-40B4-BE49-F238E27FC236}">
                <a16:creationId xmlns:a16="http://schemas.microsoft.com/office/drawing/2014/main" id="{2D7AAF9F-78B0-4F1A-8B7B-C485B2939636}"/>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ED6BC91A-1608-4C9F-A5D8-FE1C2DCEBF5F}"/>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914269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B9ED6C-24A4-4CD8-89E8-0C85BB9B783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圖片版面配置區 2">
            <a:extLst>
              <a:ext uri="{FF2B5EF4-FFF2-40B4-BE49-F238E27FC236}">
                <a16:creationId xmlns:a16="http://schemas.microsoft.com/office/drawing/2014/main" id="{C8B0DE3D-5362-4506-A873-BF269FFDB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a:extLst>
              <a:ext uri="{FF2B5EF4-FFF2-40B4-BE49-F238E27FC236}">
                <a16:creationId xmlns:a16="http://schemas.microsoft.com/office/drawing/2014/main" id="{08B48AD6-781E-4755-8C5C-6AAFFD9BF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D01498DE-1FFC-4DD9-8C82-01E32C3D8FE9}"/>
              </a:ext>
            </a:extLst>
          </p:cNvPr>
          <p:cNvSpPr>
            <a:spLocks noGrp="1"/>
          </p:cNvSpPr>
          <p:nvPr>
            <p:ph type="dt" sz="half" idx="10"/>
          </p:nvPr>
        </p:nvSpPr>
        <p:spPr/>
        <p:txBody>
          <a:bodyPr/>
          <a:lstStyle/>
          <a:p>
            <a:fld id="{E0DBE2A9-49FA-44C0-B550-354F885278ED}" type="datetimeFigureOut">
              <a:rPr lang="en-US" smtClean="0"/>
              <a:t>1/9/2023</a:t>
            </a:fld>
            <a:endParaRPr lang="en-US"/>
          </a:p>
        </p:txBody>
      </p:sp>
      <p:sp>
        <p:nvSpPr>
          <p:cNvPr id="6" name="頁尾版面配置區 5">
            <a:extLst>
              <a:ext uri="{FF2B5EF4-FFF2-40B4-BE49-F238E27FC236}">
                <a16:creationId xmlns:a16="http://schemas.microsoft.com/office/drawing/2014/main" id="{CB268F30-4A90-4A7B-AE28-45071F3B5D7D}"/>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9DE60737-5B7C-4B3C-88ED-71838B60E086}"/>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4175789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8CD8D3-081D-49E7-B61B-C8AB4F7E817C}"/>
              </a:ext>
            </a:extLst>
          </p:cNvPr>
          <p:cNvSpPr>
            <a:spLocks noGrp="1"/>
          </p:cNvSpPr>
          <p:nvPr>
            <p:ph type="title"/>
          </p:nvPr>
        </p:nvSpPr>
        <p:spPr/>
        <p:txBody>
          <a:bodyPr/>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83550C44-5787-4441-97D9-EF7FEBA8FCB2}"/>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3C12FDDE-F378-4671-9BF8-BE0BA5CDA41B}"/>
              </a:ext>
            </a:extLst>
          </p:cNvPr>
          <p:cNvSpPr>
            <a:spLocks noGrp="1"/>
          </p:cNvSpPr>
          <p:nvPr>
            <p:ph type="dt" sz="half" idx="10"/>
          </p:nvPr>
        </p:nvSpPr>
        <p:spPr/>
        <p:txBody>
          <a:bodyPr/>
          <a:lstStyle/>
          <a:p>
            <a:fld id="{E0DBE2A9-49FA-44C0-B550-354F885278ED}" type="datetimeFigureOut">
              <a:rPr lang="en-US" smtClean="0"/>
              <a:t>1/9/2023</a:t>
            </a:fld>
            <a:endParaRPr lang="en-US"/>
          </a:p>
        </p:txBody>
      </p:sp>
      <p:sp>
        <p:nvSpPr>
          <p:cNvPr id="5" name="頁尾版面配置區 4">
            <a:extLst>
              <a:ext uri="{FF2B5EF4-FFF2-40B4-BE49-F238E27FC236}">
                <a16:creationId xmlns:a16="http://schemas.microsoft.com/office/drawing/2014/main" id="{91635827-8599-4632-ADDF-E90662391DA4}"/>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F512EB9F-03D2-46E8-8666-BF4F7311C120}"/>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271474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99595A5-577B-4428-9ED8-ADACC46589D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1407331C-A0D5-46DF-B19F-4F80A6F87D12}"/>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281B918C-D68A-4A32-9CAB-8B869E5421D1}"/>
              </a:ext>
            </a:extLst>
          </p:cNvPr>
          <p:cNvSpPr>
            <a:spLocks noGrp="1"/>
          </p:cNvSpPr>
          <p:nvPr>
            <p:ph type="dt" sz="half" idx="10"/>
          </p:nvPr>
        </p:nvSpPr>
        <p:spPr/>
        <p:txBody>
          <a:bodyPr/>
          <a:lstStyle/>
          <a:p>
            <a:fld id="{E0DBE2A9-49FA-44C0-B550-354F885278ED}" type="datetimeFigureOut">
              <a:rPr lang="en-US" smtClean="0"/>
              <a:t>1/9/2023</a:t>
            </a:fld>
            <a:endParaRPr lang="en-US"/>
          </a:p>
        </p:txBody>
      </p:sp>
      <p:sp>
        <p:nvSpPr>
          <p:cNvPr id="5" name="頁尾版面配置區 4">
            <a:extLst>
              <a:ext uri="{FF2B5EF4-FFF2-40B4-BE49-F238E27FC236}">
                <a16:creationId xmlns:a16="http://schemas.microsoft.com/office/drawing/2014/main" id="{9C87854D-2340-4590-9F18-364AE3E8E025}"/>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02FF988D-98A0-405D-A2F8-57964044266D}"/>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377656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9C7DCC-2072-4A66-9250-2DF1C3D8A863}"/>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6EF2D1FA-D44B-4E2D-A89F-ACD89C1CB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CD8C3759-533A-4E64-89AA-BB85C5E9A267}"/>
              </a:ext>
            </a:extLst>
          </p:cNvPr>
          <p:cNvSpPr>
            <a:spLocks noGrp="1"/>
          </p:cNvSpPr>
          <p:nvPr>
            <p:ph type="dt" sz="half" idx="10"/>
          </p:nvPr>
        </p:nvSpPr>
        <p:spPr/>
        <p:txBody>
          <a:bodyPr/>
          <a:lstStyle/>
          <a:p>
            <a:fld id="{75CF0A53-C091-43A5-8704-8406599B9723}" type="datetimeFigureOut">
              <a:rPr lang="en-US" smtClean="0"/>
              <a:t>1/9/2023</a:t>
            </a:fld>
            <a:endParaRPr lang="en-US"/>
          </a:p>
        </p:txBody>
      </p:sp>
      <p:sp>
        <p:nvSpPr>
          <p:cNvPr id="5" name="頁尾版面配置區 4">
            <a:extLst>
              <a:ext uri="{FF2B5EF4-FFF2-40B4-BE49-F238E27FC236}">
                <a16:creationId xmlns:a16="http://schemas.microsoft.com/office/drawing/2014/main" id="{217227F7-6AFC-4A1D-823F-65D82DD566EC}"/>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60A23F2C-D48C-4194-AD6F-67A7FB7B7C3C}"/>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398439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9214F9-3837-4EB0-8FA5-160F2F6F4204}"/>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A10BF3ED-B992-4BBA-B07B-33982D066D24}"/>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a:extLst>
              <a:ext uri="{FF2B5EF4-FFF2-40B4-BE49-F238E27FC236}">
                <a16:creationId xmlns:a16="http://schemas.microsoft.com/office/drawing/2014/main" id="{BD01E1BA-549E-490B-B4F4-8058F931CF90}"/>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a:extLst>
              <a:ext uri="{FF2B5EF4-FFF2-40B4-BE49-F238E27FC236}">
                <a16:creationId xmlns:a16="http://schemas.microsoft.com/office/drawing/2014/main" id="{5814BCD6-B57D-453C-9039-AF3A2B583C3E}"/>
              </a:ext>
            </a:extLst>
          </p:cNvPr>
          <p:cNvSpPr>
            <a:spLocks noGrp="1"/>
          </p:cNvSpPr>
          <p:nvPr>
            <p:ph type="dt" sz="half" idx="10"/>
          </p:nvPr>
        </p:nvSpPr>
        <p:spPr/>
        <p:txBody>
          <a:bodyPr/>
          <a:lstStyle/>
          <a:p>
            <a:fld id="{75CF0A53-C091-43A5-8704-8406599B9723}" type="datetimeFigureOut">
              <a:rPr lang="en-US" smtClean="0"/>
              <a:t>1/9/2023</a:t>
            </a:fld>
            <a:endParaRPr lang="en-US"/>
          </a:p>
        </p:txBody>
      </p:sp>
      <p:sp>
        <p:nvSpPr>
          <p:cNvPr id="6" name="頁尾版面配置區 5">
            <a:extLst>
              <a:ext uri="{FF2B5EF4-FFF2-40B4-BE49-F238E27FC236}">
                <a16:creationId xmlns:a16="http://schemas.microsoft.com/office/drawing/2014/main" id="{A7A0CDF8-89DA-4518-AAF6-E68A686E5233}"/>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C479A44A-2534-47EA-9802-AF919A8D5F63}"/>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371930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155845-7182-45FA-A977-5AC107B0847F}"/>
              </a:ext>
            </a:extLst>
          </p:cNvPr>
          <p:cNvSpPr>
            <a:spLocks noGrp="1"/>
          </p:cNvSpPr>
          <p:nvPr>
            <p:ph type="title"/>
          </p:nvPr>
        </p:nvSpPr>
        <p:spPr>
          <a:xfrm>
            <a:off x="839788" y="365125"/>
            <a:ext cx="10515600" cy="1325563"/>
          </a:xfrm>
        </p:spPr>
        <p:txBody>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A922204D-E732-4498-9AC3-6651BE5FD3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44EF90CF-3089-46B9-BC3C-9E651E7038F8}"/>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a:extLst>
              <a:ext uri="{FF2B5EF4-FFF2-40B4-BE49-F238E27FC236}">
                <a16:creationId xmlns:a16="http://schemas.microsoft.com/office/drawing/2014/main" id="{0E6B3F5C-A8BA-4F31-A3CF-908BCBAA6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BC539CAE-AAD3-4E1C-A971-30E486D9012A}"/>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a:extLst>
              <a:ext uri="{FF2B5EF4-FFF2-40B4-BE49-F238E27FC236}">
                <a16:creationId xmlns:a16="http://schemas.microsoft.com/office/drawing/2014/main" id="{AE7A0845-505D-4417-BC4F-7172781CFFBA}"/>
              </a:ext>
            </a:extLst>
          </p:cNvPr>
          <p:cNvSpPr>
            <a:spLocks noGrp="1"/>
          </p:cNvSpPr>
          <p:nvPr>
            <p:ph type="dt" sz="half" idx="10"/>
          </p:nvPr>
        </p:nvSpPr>
        <p:spPr/>
        <p:txBody>
          <a:bodyPr/>
          <a:lstStyle/>
          <a:p>
            <a:fld id="{75CF0A53-C091-43A5-8704-8406599B9723}" type="datetimeFigureOut">
              <a:rPr lang="en-US" smtClean="0"/>
              <a:t>1/9/2023</a:t>
            </a:fld>
            <a:endParaRPr lang="en-US"/>
          </a:p>
        </p:txBody>
      </p:sp>
      <p:sp>
        <p:nvSpPr>
          <p:cNvPr id="8" name="頁尾版面配置區 7">
            <a:extLst>
              <a:ext uri="{FF2B5EF4-FFF2-40B4-BE49-F238E27FC236}">
                <a16:creationId xmlns:a16="http://schemas.microsoft.com/office/drawing/2014/main" id="{D4D64E5F-B146-4942-9CFD-AA08B7726781}"/>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E11CEAA8-A183-4A71-B23F-135E709F80C0}"/>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16099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6BF5E2-DA80-4E7F-9824-5094B7104554}"/>
              </a:ext>
            </a:extLst>
          </p:cNvPr>
          <p:cNvSpPr>
            <a:spLocks noGrp="1"/>
          </p:cNvSpPr>
          <p:nvPr>
            <p:ph type="title"/>
          </p:nvPr>
        </p:nvSpPr>
        <p:spPr/>
        <p:txBody>
          <a:bodyPr/>
          <a:lstStyle/>
          <a:p>
            <a:r>
              <a:rPr lang="zh-TW" altLang="en-US"/>
              <a:t>按一下以編輯母片標題樣式</a:t>
            </a:r>
            <a:endParaRPr lang="en-US"/>
          </a:p>
        </p:txBody>
      </p:sp>
      <p:sp>
        <p:nvSpPr>
          <p:cNvPr id="3" name="日期版面配置區 2">
            <a:extLst>
              <a:ext uri="{FF2B5EF4-FFF2-40B4-BE49-F238E27FC236}">
                <a16:creationId xmlns:a16="http://schemas.microsoft.com/office/drawing/2014/main" id="{EA106EEB-1227-4091-AB93-25B9140BE022}"/>
              </a:ext>
            </a:extLst>
          </p:cNvPr>
          <p:cNvSpPr>
            <a:spLocks noGrp="1"/>
          </p:cNvSpPr>
          <p:nvPr>
            <p:ph type="dt" sz="half" idx="10"/>
          </p:nvPr>
        </p:nvSpPr>
        <p:spPr/>
        <p:txBody>
          <a:bodyPr/>
          <a:lstStyle/>
          <a:p>
            <a:fld id="{75CF0A53-C091-43A5-8704-8406599B9723}" type="datetimeFigureOut">
              <a:rPr lang="en-US" smtClean="0"/>
              <a:t>1/9/2023</a:t>
            </a:fld>
            <a:endParaRPr lang="en-US"/>
          </a:p>
        </p:txBody>
      </p:sp>
      <p:sp>
        <p:nvSpPr>
          <p:cNvPr id="4" name="頁尾版面配置區 3">
            <a:extLst>
              <a:ext uri="{FF2B5EF4-FFF2-40B4-BE49-F238E27FC236}">
                <a16:creationId xmlns:a16="http://schemas.microsoft.com/office/drawing/2014/main" id="{81691E59-5BF8-4A69-9460-B2423D4B42DA}"/>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08E050DA-FF85-4F6F-8305-A36756DB32F4}"/>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151483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45F2987-370E-416A-8051-6F941F512E80}"/>
              </a:ext>
            </a:extLst>
          </p:cNvPr>
          <p:cNvSpPr>
            <a:spLocks noGrp="1"/>
          </p:cNvSpPr>
          <p:nvPr>
            <p:ph type="dt" sz="half" idx="10"/>
          </p:nvPr>
        </p:nvSpPr>
        <p:spPr/>
        <p:txBody>
          <a:bodyPr/>
          <a:lstStyle/>
          <a:p>
            <a:fld id="{75CF0A53-C091-43A5-8704-8406599B9723}" type="datetimeFigureOut">
              <a:rPr lang="en-US" smtClean="0"/>
              <a:t>1/9/2023</a:t>
            </a:fld>
            <a:endParaRPr lang="en-US"/>
          </a:p>
        </p:txBody>
      </p:sp>
      <p:sp>
        <p:nvSpPr>
          <p:cNvPr id="3" name="頁尾版面配置區 2">
            <a:extLst>
              <a:ext uri="{FF2B5EF4-FFF2-40B4-BE49-F238E27FC236}">
                <a16:creationId xmlns:a16="http://schemas.microsoft.com/office/drawing/2014/main" id="{0671F2FA-3A45-4300-8B5B-AF02EE7F1413}"/>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11FB5430-6E74-4304-AAE7-406B138A7A83}"/>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38739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2C27A0-1F98-4B32-9528-8923AD01F79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39179339-FDCC-4F29-B737-C325E970E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a:extLst>
              <a:ext uri="{FF2B5EF4-FFF2-40B4-BE49-F238E27FC236}">
                <a16:creationId xmlns:a16="http://schemas.microsoft.com/office/drawing/2014/main" id="{451B6B3A-714F-40BB-B9FC-1B9E3FE40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B9806046-774B-4EBB-8783-9EDD8A78AA65}"/>
              </a:ext>
            </a:extLst>
          </p:cNvPr>
          <p:cNvSpPr>
            <a:spLocks noGrp="1"/>
          </p:cNvSpPr>
          <p:nvPr>
            <p:ph type="dt" sz="half" idx="10"/>
          </p:nvPr>
        </p:nvSpPr>
        <p:spPr/>
        <p:txBody>
          <a:bodyPr/>
          <a:lstStyle/>
          <a:p>
            <a:fld id="{75CF0A53-C091-43A5-8704-8406599B9723}" type="datetimeFigureOut">
              <a:rPr lang="en-US" smtClean="0"/>
              <a:t>1/9/2023</a:t>
            </a:fld>
            <a:endParaRPr lang="en-US"/>
          </a:p>
        </p:txBody>
      </p:sp>
      <p:sp>
        <p:nvSpPr>
          <p:cNvPr id="6" name="頁尾版面配置區 5">
            <a:extLst>
              <a:ext uri="{FF2B5EF4-FFF2-40B4-BE49-F238E27FC236}">
                <a16:creationId xmlns:a16="http://schemas.microsoft.com/office/drawing/2014/main" id="{E921DEDB-08F4-4A85-A27B-B747205851B2}"/>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9CD47D70-B5EE-4D98-8EA0-E52578D362B4}"/>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176414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20EE3E-83B5-4B72-B7B2-0800580E6C8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圖片版面配置區 2">
            <a:extLst>
              <a:ext uri="{FF2B5EF4-FFF2-40B4-BE49-F238E27FC236}">
                <a16:creationId xmlns:a16="http://schemas.microsoft.com/office/drawing/2014/main" id="{18513DCB-614E-4115-BFBD-B392B8173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a:extLst>
              <a:ext uri="{FF2B5EF4-FFF2-40B4-BE49-F238E27FC236}">
                <a16:creationId xmlns:a16="http://schemas.microsoft.com/office/drawing/2014/main" id="{8546E4FD-3752-4B44-AD97-9A44E991E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1EACE819-8AAC-40E7-8061-8DF093D729F6}"/>
              </a:ext>
            </a:extLst>
          </p:cNvPr>
          <p:cNvSpPr>
            <a:spLocks noGrp="1"/>
          </p:cNvSpPr>
          <p:nvPr>
            <p:ph type="dt" sz="half" idx="10"/>
          </p:nvPr>
        </p:nvSpPr>
        <p:spPr/>
        <p:txBody>
          <a:bodyPr/>
          <a:lstStyle/>
          <a:p>
            <a:fld id="{75CF0A53-C091-43A5-8704-8406599B9723}" type="datetimeFigureOut">
              <a:rPr lang="en-US" smtClean="0"/>
              <a:t>1/9/2023</a:t>
            </a:fld>
            <a:endParaRPr lang="en-US"/>
          </a:p>
        </p:txBody>
      </p:sp>
      <p:sp>
        <p:nvSpPr>
          <p:cNvPr id="6" name="頁尾版面配置區 5">
            <a:extLst>
              <a:ext uri="{FF2B5EF4-FFF2-40B4-BE49-F238E27FC236}">
                <a16:creationId xmlns:a16="http://schemas.microsoft.com/office/drawing/2014/main" id="{6E6C0DCE-C340-4637-86D2-EDE56042050C}"/>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2C51ED70-4F1D-4CFD-A76F-6346C88A270B}"/>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203878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C979DDD-D1B3-4483-BA66-4A9EFC055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BF2000E1-E16C-4A08-A882-594F42CE5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FCBBD60A-06AE-480D-B077-5D0A902D4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0A53-C091-43A5-8704-8406599B9723}" type="datetimeFigureOut">
              <a:rPr lang="en-US" smtClean="0"/>
              <a:t>1/9/2023</a:t>
            </a:fld>
            <a:endParaRPr lang="en-US"/>
          </a:p>
        </p:txBody>
      </p:sp>
      <p:sp>
        <p:nvSpPr>
          <p:cNvPr id="5" name="頁尾版面配置區 4">
            <a:extLst>
              <a:ext uri="{FF2B5EF4-FFF2-40B4-BE49-F238E27FC236}">
                <a16:creationId xmlns:a16="http://schemas.microsoft.com/office/drawing/2014/main" id="{566E375B-0405-4363-9757-1339EFBB7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a:extLst>
              <a:ext uri="{FF2B5EF4-FFF2-40B4-BE49-F238E27FC236}">
                <a16:creationId xmlns:a16="http://schemas.microsoft.com/office/drawing/2014/main" id="{D6A36335-91DA-43F8-A43E-7F7024163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A1576-E861-4288-BCA5-E504A885E7B4}" type="slidenum">
              <a:rPr lang="en-US" smtClean="0"/>
              <a:t>‹#›</a:t>
            </a:fld>
            <a:endParaRPr lang="en-US"/>
          </a:p>
        </p:txBody>
      </p:sp>
    </p:spTree>
    <p:extLst>
      <p:ext uri="{BB962C8B-B14F-4D97-AF65-F5344CB8AC3E}">
        <p14:creationId xmlns:p14="http://schemas.microsoft.com/office/powerpoint/2010/main" val="1661471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52C3CFB6-C50A-4529-98C2-210A12246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5F5CC97A-3F17-4DB2-9333-55061EFEA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C03028F9-067B-4224-B058-A3956467E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BE2A9-49FA-44C0-B550-354F885278ED}" type="datetimeFigureOut">
              <a:rPr lang="en-US" smtClean="0"/>
              <a:t>1/9/2023</a:t>
            </a:fld>
            <a:endParaRPr lang="en-US"/>
          </a:p>
        </p:txBody>
      </p:sp>
      <p:sp>
        <p:nvSpPr>
          <p:cNvPr id="5" name="頁尾版面配置區 4">
            <a:extLst>
              <a:ext uri="{FF2B5EF4-FFF2-40B4-BE49-F238E27FC236}">
                <a16:creationId xmlns:a16="http://schemas.microsoft.com/office/drawing/2014/main" id="{11200BEF-9B99-49FD-B877-5252B6EAC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a:extLst>
              <a:ext uri="{FF2B5EF4-FFF2-40B4-BE49-F238E27FC236}">
                <a16:creationId xmlns:a16="http://schemas.microsoft.com/office/drawing/2014/main" id="{DB9192AD-E1F4-4111-9159-88E5598C7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0E71E-50DD-43F7-A7D5-A86C23B5178D}" type="slidenum">
              <a:rPr lang="en-US" smtClean="0"/>
              <a:t>‹#›</a:t>
            </a:fld>
            <a:endParaRPr lang="en-US"/>
          </a:p>
        </p:txBody>
      </p:sp>
    </p:spTree>
    <p:extLst>
      <p:ext uri="{BB962C8B-B14F-4D97-AF65-F5344CB8AC3E}">
        <p14:creationId xmlns:p14="http://schemas.microsoft.com/office/powerpoint/2010/main" val="481521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emojione.com/" TargetMode="Externa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69.png"/><Relationship Id="rId4" Type="http://schemas.openxmlformats.org/officeDocument/2006/relationships/image" Target="../media/image70.pn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mojione.com/"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D2A5134D-9C74-4271-9918-EC22AD4B8DCC}"/>
              </a:ext>
            </a:extLst>
          </p:cNvPr>
          <p:cNvSpPr txBox="1">
            <a:spLocks/>
          </p:cNvSpPr>
          <p:nvPr/>
        </p:nvSpPr>
        <p:spPr>
          <a:xfrm>
            <a:off x="1336906" y="1062404"/>
            <a:ext cx="7132436" cy="1048743"/>
          </a:xfrm>
          <a:prstGeom prst="rect">
            <a:avLst/>
          </a:prstGeom>
          <a:solidFill>
            <a:srgbClr val="D6A69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b="1" dirty="0">
                <a:solidFill>
                  <a:schemeClr val="bg1"/>
                </a:solidFill>
                <a:latin typeface="+mn-ea"/>
                <a:ea typeface="+mn-ea"/>
              </a:rPr>
              <a:t>數位人權：數位世界大偵查</a:t>
            </a:r>
            <a:endParaRPr lang="en-US" b="1" dirty="0">
              <a:solidFill>
                <a:schemeClr val="bg1"/>
              </a:solidFill>
              <a:latin typeface="+mn-ea"/>
              <a:ea typeface="+mn-ea"/>
            </a:endParaRPr>
          </a:p>
        </p:txBody>
      </p:sp>
      <p:pic>
        <p:nvPicPr>
          <p:cNvPr id="7" name="圖片 6">
            <a:extLst>
              <a:ext uri="{FF2B5EF4-FFF2-40B4-BE49-F238E27FC236}">
                <a16:creationId xmlns:a16="http://schemas.microsoft.com/office/drawing/2014/main" id="{C2066FB2-F52C-4592-BA16-0D7228D3BD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121456">
            <a:off x="5303165" y="5152664"/>
            <a:ext cx="735498" cy="1339918"/>
          </a:xfrm>
          <a:prstGeom prst="rect">
            <a:avLst/>
          </a:prstGeom>
        </p:spPr>
      </p:pic>
      <p:pic>
        <p:nvPicPr>
          <p:cNvPr id="8" name="圖片 7">
            <a:extLst>
              <a:ext uri="{FF2B5EF4-FFF2-40B4-BE49-F238E27FC236}">
                <a16:creationId xmlns:a16="http://schemas.microsoft.com/office/drawing/2014/main" id="{B13D098B-08BE-4117-806D-3B5D337279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61709">
            <a:off x="2017370" y="5465583"/>
            <a:ext cx="1574047" cy="714080"/>
          </a:xfrm>
          <a:prstGeom prst="rect">
            <a:avLst/>
          </a:prstGeom>
        </p:spPr>
      </p:pic>
      <p:pic>
        <p:nvPicPr>
          <p:cNvPr id="9" name="圖片 8">
            <a:extLst>
              <a:ext uri="{FF2B5EF4-FFF2-40B4-BE49-F238E27FC236}">
                <a16:creationId xmlns:a16="http://schemas.microsoft.com/office/drawing/2014/main" id="{BEB21DFD-11B6-4D00-81CD-068190355B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5450" y="5266078"/>
            <a:ext cx="1090131" cy="1079512"/>
          </a:xfrm>
          <a:prstGeom prst="rect">
            <a:avLst/>
          </a:prstGeom>
        </p:spPr>
      </p:pic>
      <p:pic>
        <p:nvPicPr>
          <p:cNvPr id="10" name="圖片 9">
            <a:extLst>
              <a:ext uri="{FF2B5EF4-FFF2-40B4-BE49-F238E27FC236}">
                <a16:creationId xmlns:a16="http://schemas.microsoft.com/office/drawing/2014/main" id="{B2705A6D-E7AA-4DA0-8801-A921134723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4572">
            <a:off x="3771764" y="4977270"/>
            <a:ext cx="1381178" cy="1429011"/>
          </a:xfrm>
          <a:prstGeom prst="rect">
            <a:avLst/>
          </a:prstGeom>
        </p:spPr>
      </p:pic>
      <p:pic>
        <p:nvPicPr>
          <p:cNvPr id="11" name="圖片 10">
            <a:extLst>
              <a:ext uri="{FF2B5EF4-FFF2-40B4-BE49-F238E27FC236}">
                <a16:creationId xmlns:a16="http://schemas.microsoft.com/office/drawing/2014/main" id="{37B33603-242F-4CFD-8660-9766A304CF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53835" y="5011705"/>
            <a:ext cx="1360139" cy="1360139"/>
          </a:xfrm>
          <a:prstGeom prst="rect">
            <a:avLst/>
          </a:prstGeom>
        </p:spPr>
      </p:pic>
      <p:pic>
        <p:nvPicPr>
          <p:cNvPr id="12" name="圖片 11">
            <a:extLst>
              <a:ext uri="{FF2B5EF4-FFF2-40B4-BE49-F238E27FC236}">
                <a16:creationId xmlns:a16="http://schemas.microsoft.com/office/drawing/2014/main" id="{C124FA1E-351D-41B9-96DB-12586E64299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871306">
            <a:off x="7860452" y="5073009"/>
            <a:ext cx="788512" cy="1436371"/>
          </a:xfrm>
          <a:prstGeom prst="rect">
            <a:avLst/>
          </a:prstGeom>
        </p:spPr>
      </p:pic>
      <p:pic>
        <p:nvPicPr>
          <p:cNvPr id="13" name="圖片 12">
            <a:extLst>
              <a:ext uri="{FF2B5EF4-FFF2-40B4-BE49-F238E27FC236}">
                <a16:creationId xmlns:a16="http://schemas.microsoft.com/office/drawing/2014/main" id="{2979BFE2-407B-432E-97FA-E0B5781B2BA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6615" y="5349703"/>
            <a:ext cx="1100582" cy="1048743"/>
          </a:xfrm>
          <a:prstGeom prst="rect">
            <a:avLst/>
          </a:prstGeom>
        </p:spPr>
      </p:pic>
      <p:pic>
        <p:nvPicPr>
          <p:cNvPr id="14" name="圖片 13">
            <a:extLst>
              <a:ext uri="{FF2B5EF4-FFF2-40B4-BE49-F238E27FC236}">
                <a16:creationId xmlns:a16="http://schemas.microsoft.com/office/drawing/2014/main" id="{41CD2115-3E1D-4232-BB1D-06403DD3040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088175">
            <a:off x="10436258" y="5191883"/>
            <a:ext cx="899385" cy="1227903"/>
          </a:xfrm>
          <a:prstGeom prst="rect">
            <a:avLst/>
          </a:prstGeom>
        </p:spPr>
      </p:pic>
      <p:sp>
        <p:nvSpPr>
          <p:cNvPr id="3" name="矩形 2">
            <a:extLst>
              <a:ext uri="{FF2B5EF4-FFF2-40B4-BE49-F238E27FC236}">
                <a16:creationId xmlns:a16="http://schemas.microsoft.com/office/drawing/2014/main" id="{B12899CA-E0F9-4D94-8BCF-FE98F958EE50}"/>
              </a:ext>
            </a:extLst>
          </p:cNvPr>
          <p:cNvSpPr/>
          <p:nvPr/>
        </p:nvSpPr>
        <p:spPr>
          <a:xfrm>
            <a:off x="1804021" y="3875874"/>
            <a:ext cx="8802019" cy="461665"/>
          </a:xfrm>
          <a:prstGeom prst="rect">
            <a:avLst/>
          </a:prstGeom>
        </p:spPr>
        <p:txBody>
          <a:bodyPr wrap="square">
            <a:spAutoFit/>
          </a:bodyPr>
          <a:lstStyle/>
          <a:p>
            <a:pPr algn="ctr"/>
            <a:r>
              <a:rPr lang="zh-TW" altLang="en-US" sz="2400" b="1" dirty="0">
                <a:solidFill>
                  <a:srgbClr val="1F2E55"/>
                </a:solidFill>
                <a:latin typeface="微軟正黑體" panose="020B0604030504040204" pitchFamily="34" charset="-120"/>
              </a:rPr>
              <a:t>教育部國教署中央課程與教學輔導諮詢人權教育議題輔導群</a:t>
            </a:r>
          </a:p>
        </p:txBody>
      </p:sp>
      <p:grpSp>
        <p:nvGrpSpPr>
          <p:cNvPr id="4" name="群組 3">
            <a:extLst>
              <a:ext uri="{FF2B5EF4-FFF2-40B4-BE49-F238E27FC236}">
                <a16:creationId xmlns:a16="http://schemas.microsoft.com/office/drawing/2014/main" id="{37D57C37-4EA9-40F2-B13E-E4A1ECC15C0B}"/>
              </a:ext>
            </a:extLst>
          </p:cNvPr>
          <p:cNvGrpSpPr/>
          <p:nvPr/>
        </p:nvGrpSpPr>
        <p:grpSpPr>
          <a:xfrm>
            <a:off x="3526736" y="2541290"/>
            <a:ext cx="6207168" cy="1198130"/>
            <a:chOff x="1230789" y="663776"/>
            <a:chExt cx="5924087" cy="1198130"/>
          </a:xfrm>
        </p:grpSpPr>
        <p:sp>
          <p:nvSpPr>
            <p:cNvPr id="15" name="標題 1">
              <a:extLst>
                <a:ext uri="{FF2B5EF4-FFF2-40B4-BE49-F238E27FC236}">
                  <a16:creationId xmlns:a16="http://schemas.microsoft.com/office/drawing/2014/main" id="{99F263C2-9EA6-456D-8D49-900D5057D957}"/>
                </a:ext>
              </a:extLst>
            </p:cNvPr>
            <p:cNvSpPr txBox="1">
              <a:spLocks/>
            </p:cNvSpPr>
            <p:nvPr/>
          </p:nvSpPr>
          <p:spPr>
            <a:xfrm>
              <a:off x="1230789" y="663776"/>
              <a:ext cx="5924087" cy="1048743"/>
            </a:xfrm>
            <a:prstGeom prst="rect">
              <a:avLst/>
            </a:prstGeom>
            <a:solidFill>
              <a:srgbClr val="B9938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F2E55"/>
                  </a:solidFill>
                </a:rPr>
                <a:t>  2022</a:t>
              </a:r>
              <a:r>
                <a:rPr lang="zh-TW" altLang="en-US" sz="3600" b="1" dirty="0">
                  <a:solidFill>
                    <a:srgbClr val="1F2E55"/>
                  </a:solidFill>
                </a:rPr>
                <a:t>年世界人權日</a:t>
              </a:r>
              <a:endParaRPr lang="en-US" sz="3600" b="1" dirty="0">
                <a:solidFill>
                  <a:srgbClr val="1F2E55"/>
                </a:solidFill>
              </a:endParaRPr>
            </a:p>
          </p:txBody>
        </p:sp>
        <p:sp>
          <p:nvSpPr>
            <p:cNvPr id="5" name="文字方塊 4">
              <a:extLst>
                <a:ext uri="{FF2B5EF4-FFF2-40B4-BE49-F238E27FC236}">
                  <a16:creationId xmlns:a16="http://schemas.microsoft.com/office/drawing/2014/main" id="{7C8E86AC-785C-4DF5-ABE1-74BC196F5955}"/>
                </a:ext>
              </a:extLst>
            </p:cNvPr>
            <p:cNvSpPr txBox="1"/>
            <p:nvPr/>
          </p:nvSpPr>
          <p:spPr>
            <a:xfrm>
              <a:off x="5221927" y="907799"/>
              <a:ext cx="1726294" cy="954107"/>
            </a:xfrm>
            <a:prstGeom prst="rect">
              <a:avLst/>
            </a:prstGeom>
            <a:noFill/>
          </p:spPr>
          <p:txBody>
            <a:bodyPr wrap="square" rtlCol="0">
              <a:spAutoFit/>
            </a:bodyPr>
            <a:lstStyle/>
            <a:p>
              <a:r>
                <a:rPr lang="en-US" altLang="zh-TW" sz="2800" b="1" dirty="0">
                  <a:solidFill>
                    <a:srgbClr val="1F2E55"/>
                  </a:solidFill>
                </a:rPr>
                <a:t>5-6</a:t>
              </a:r>
              <a:r>
                <a:rPr lang="zh-TW" altLang="en-US" sz="2800" b="1" dirty="0">
                  <a:solidFill>
                    <a:srgbClr val="1F2E55"/>
                  </a:solidFill>
                </a:rPr>
                <a:t>年級版</a:t>
              </a:r>
              <a:endParaRPr lang="en-US" sz="2800" b="1" dirty="0">
                <a:solidFill>
                  <a:srgbClr val="1F2E55"/>
                </a:solidFill>
              </a:endParaRPr>
            </a:p>
          </p:txBody>
        </p:sp>
      </p:grpSp>
      <p:pic>
        <p:nvPicPr>
          <p:cNvPr id="2" name="圖片 1">
            <a:extLst>
              <a:ext uri="{FF2B5EF4-FFF2-40B4-BE49-F238E27FC236}">
                <a16:creationId xmlns:a16="http://schemas.microsoft.com/office/drawing/2014/main" id="{BD6407E1-D1F6-4D4D-81EA-8D49E965E39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517374" y="170656"/>
            <a:ext cx="2343683" cy="2395764"/>
          </a:xfrm>
          <a:prstGeom prst="rect">
            <a:avLst/>
          </a:prstGeom>
        </p:spPr>
      </p:pic>
    </p:spTree>
    <p:extLst>
      <p:ext uri="{BB962C8B-B14F-4D97-AF65-F5344CB8AC3E}">
        <p14:creationId xmlns:p14="http://schemas.microsoft.com/office/powerpoint/2010/main" val="297751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250C4FCD-9DDE-458E-AD18-94BD83510EA4}"/>
              </a:ext>
            </a:extLst>
          </p:cNvPr>
          <p:cNvSpPr txBox="1"/>
          <p:nvPr/>
        </p:nvSpPr>
        <p:spPr>
          <a:xfrm>
            <a:off x="671581" y="4421764"/>
            <a:ext cx="5289701"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資料來源：衛福部 兒童權利公約 圖畫版 </a:t>
            </a:r>
            <a:r>
              <a:rPr lang="en-US" altLang="zh-TW" sz="1400" dirty="0">
                <a:latin typeface="微軟正黑體" panose="020B0604030504040204" pitchFamily="34" charset="-120"/>
                <a:ea typeface="微軟正黑體" panose="020B0604030504040204" pitchFamily="34" charset="-120"/>
              </a:rPr>
              <a:t>https://goo.gl/iYcnB4</a:t>
            </a:r>
            <a:endParaRPr lang="zh-TW" altLang="en-US" sz="1400"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879CBA1B-DE3D-40D4-9AF9-CA4AE42196D2}"/>
              </a:ext>
            </a:extLst>
          </p:cNvPr>
          <p:cNvSpPr txBox="1"/>
          <p:nvPr/>
        </p:nvSpPr>
        <p:spPr>
          <a:xfrm>
            <a:off x="671581" y="868586"/>
            <a:ext cx="9428583" cy="902363"/>
          </a:xfrm>
          <a:prstGeom prst="rect">
            <a:avLst/>
          </a:prstGeom>
          <a:solidFill>
            <a:srgbClr val="B9928C"/>
          </a:solidFill>
        </p:spPr>
        <p:txBody>
          <a:bodyPr wrap="square" rtlCol="0">
            <a:spAutoFit/>
          </a:bodyPr>
          <a:lstStyle/>
          <a:p>
            <a:pPr algn="ctr">
              <a:lnSpc>
                <a:spcPct val="150000"/>
              </a:lnSpc>
            </a:pPr>
            <a:r>
              <a:rPr lang="en-US" altLang="zh-TW" sz="4000" b="1" dirty="0">
                <a:solidFill>
                  <a:schemeClr val="bg1"/>
                </a:solidFill>
              </a:rPr>
              <a:t>《</a:t>
            </a:r>
            <a:r>
              <a:rPr lang="zh-TW" altLang="en-US" sz="4000" b="1" dirty="0">
                <a:solidFill>
                  <a:schemeClr val="bg1"/>
                </a:solidFill>
              </a:rPr>
              <a:t>兒童權利公約</a:t>
            </a:r>
            <a:r>
              <a:rPr lang="en-US" altLang="zh-TW" sz="4000" b="1" dirty="0">
                <a:solidFill>
                  <a:schemeClr val="bg1"/>
                </a:solidFill>
              </a:rPr>
              <a:t>》</a:t>
            </a:r>
            <a:r>
              <a:rPr lang="zh-TW" altLang="en-US" sz="4000" b="1" dirty="0">
                <a:solidFill>
                  <a:schemeClr val="bg1"/>
                </a:solidFill>
              </a:rPr>
              <a:t> 第</a:t>
            </a:r>
            <a:r>
              <a:rPr lang="en-US" altLang="zh-TW" sz="4000" b="1" dirty="0">
                <a:solidFill>
                  <a:schemeClr val="bg1"/>
                </a:solidFill>
              </a:rPr>
              <a:t>16</a:t>
            </a:r>
            <a:r>
              <a:rPr lang="zh-TW" altLang="en-US" sz="4000" b="1" dirty="0">
                <a:solidFill>
                  <a:schemeClr val="bg1"/>
                </a:solidFill>
              </a:rPr>
              <a:t>條，</a:t>
            </a:r>
            <a:r>
              <a:rPr lang="zh-TW" altLang="en-US" sz="3200" b="1" dirty="0">
                <a:solidFill>
                  <a:schemeClr val="bg1"/>
                </a:solidFill>
              </a:rPr>
              <a:t>這樣規定：</a:t>
            </a:r>
            <a:endParaRPr lang="en-US" altLang="zh-TW" sz="3200" b="1" dirty="0">
              <a:solidFill>
                <a:schemeClr val="bg1"/>
              </a:solidFill>
            </a:endParaRPr>
          </a:p>
        </p:txBody>
      </p:sp>
      <p:sp>
        <p:nvSpPr>
          <p:cNvPr id="3" name="文字方塊 2">
            <a:extLst>
              <a:ext uri="{FF2B5EF4-FFF2-40B4-BE49-F238E27FC236}">
                <a16:creationId xmlns:a16="http://schemas.microsoft.com/office/drawing/2014/main" id="{6D9C082E-F2EC-4DB9-83DD-7BF5E70E603C}"/>
              </a:ext>
            </a:extLst>
          </p:cNvPr>
          <p:cNvSpPr txBox="1"/>
          <p:nvPr/>
        </p:nvSpPr>
        <p:spPr>
          <a:xfrm>
            <a:off x="671581" y="2204041"/>
            <a:ext cx="10848838" cy="2217723"/>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我們自己的私事和家人的生活，或居住的家，我們的信件和</a:t>
            </a:r>
            <a:endParaRPr lang="en-US" altLang="zh-TW" sz="3200" b="1" dirty="0">
              <a:solidFill>
                <a:schemeClr val="bg1"/>
              </a:solidFill>
            </a:endParaRPr>
          </a:p>
          <a:p>
            <a:pPr>
              <a:lnSpc>
                <a:spcPct val="150000"/>
              </a:lnSpc>
            </a:pPr>
            <a:r>
              <a:rPr lang="zh-TW" altLang="en-US" sz="3200" b="1" dirty="0">
                <a:solidFill>
                  <a:schemeClr val="bg1"/>
                </a:solidFill>
              </a:rPr>
              <a:t>電話的內容，絕對不容許別人隨便偷看，隨便偷聽，這樣會</a:t>
            </a:r>
            <a:endParaRPr lang="en-US" altLang="zh-TW" sz="3200" b="1" dirty="0">
              <a:solidFill>
                <a:schemeClr val="bg1"/>
              </a:solidFill>
            </a:endParaRPr>
          </a:p>
          <a:p>
            <a:pPr>
              <a:lnSpc>
                <a:spcPct val="150000"/>
              </a:lnSpc>
            </a:pPr>
            <a:r>
              <a:rPr lang="zh-TW" altLang="en-US" sz="3200" b="1" dirty="0">
                <a:solidFill>
                  <a:schemeClr val="bg1"/>
                </a:solidFill>
              </a:rPr>
              <a:t>讓我們的尊嚴受到傷害。</a:t>
            </a:r>
            <a:endParaRPr lang="en-US" sz="3200" b="1" dirty="0">
              <a:solidFill>
                <a:schemeClr val="bg1"/>
              </a:solidFill>
            </a:endParaRPr>
          </a:p>
        </p:txBody>
      </p:sp>
      <p:pic>
        <p:nvPicPr>
          <p:cNvPr id="6" name="圖片 5">
            <a:extLst>
              <a:ext uri="{FF2B5EF4-FFF2-40B4-BE49-F238E27FC236}">
                <a16:creationId xmlns:a16="http://schemas.microsoft.com/office/drawing/2014/main" id="{26C270CB-C51E-4361-B18B-C18F9195DF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5418" y="4115752"/>
            <a:ext cx="2061211" cy="2061211"/>
          </a:xfrm>
          <a:prstGeom prst="rect">
            <a:avLst/>
          </a:prstGeom>
        </p:spPr>
      </p:pic>
    </p:spTree>
    <p:extLst>
      <p:ext uri="{BB962C8B-B14F-4D97-AF65-F5344CB8AC3E}">
        <p14:creationId xmlns:p14="http://schemas.microsoft.com/office/powerpoint/2010/main" val="170326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01F3521A-93B7-4B2D-AB5E-92463EB94B2B}"/>
              </a:ext>
            </a:extLst>
          </p:cNvPr>
          <p:cNvSpPr txBox="1"/>
          <p:nvPr/>
        </p:nvSpPr>
        <p:spPr>
          <a:xfrm>
            <a:off x="485503" y="647317"/>
            <a:ext cx="11220993" cy="902363"/>
          </a:xfrm>
          <a:prstGeom prst="rect">
            <a:avLst/>
          </a:prstGeom>
          <a:solidFill>
            <a:srgbClr val="D6A698"/>
          </a:solidFill>
        </p:spPr>
        <p:txBody>
          <a:bodyPr wrap="square" rtlCol="0">
            <a:spAutoFit/>
          </a:bodyPr>
          <a:lstStyle/>
          <a:p>
            <a:pPr>
              <a:lnSpc>
                <a:spcPct val="150000"/>
              </a:lnSpc>
            </a:pPr>
            <a:r>
              <a:rPr lang="zh-TW" altLang="en-US" sz="4000" b="1" dirty="0">
                <a:solidFill>
                  <a:schemeClr val="bg1"/>
                </a:solidFill>
              </a:rPr>
              <a:t>那網路平台在蒐集個資時，是否侵犯了隱私權？</a:t>
            </a:r>
            <a:endParaRPr lang="en-US" altLang="zh-TW" sz="4000" b="1" dirty="0">
              <a:solidFill>
                <a:schemeClr val="bg1"/>
              </a:solidFill>
            </a:endParaRPr>
          </a:p>
        </p:txBody>
      </p:sp>
      <p:pic>
        <p:nvPicPr>
          <p:cNvPr id="8" name="圖片 7">
            <a:extLst>
              <a:ext uri="{FF2B5EF4-FFF2-40B4-BE49-F238E27FC236}">
                <a16:creationId xmlns:a16="http://schemas.microsoft.com/office/drawing/2014/main" id="{7A48DB75-0AB1-4D89-B115-03C299F456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4678" y="1853959"/>
            <a:ext cx="3065416" cy="4433072"/>
          </a:xfrm>
          <a:prstGeom prst="rect">
            <a:avLst/>
          </a:prstGeom>
        </p:spPr>
      </p:pic>
      <p:sp>
        <p:nvSpPr>
          <p:cNvPr id="10" name="文字方塊 9">
            <a:extLst>
              <a:ext uri="{FF2B5EF4-FFF2-40B4-BE49-F238E27FC236}">
                <a16:creationId xmlns:a16="http://schemas.microsoft.com/office/drawing/2014/main" id="{EF307A76-384D-4322-9779-468135B4782C}"/>
              </a:ext>
            </a:extLst>
          </p:cNvPr>
          <p:cNvSpPr txBox="1"/>
          <p:nvPr/>
        </p:nvSpPr>
        <p:spPr>
          <a:xfrm>
            <a:off x="485503" y="1853959"/>
            <a:ext cx="3845675" cy="2956387"/>
          </a:xfrm>
          <a:prstGeom prst="rect">
            <a:avLst/>
          </a:prstGeom>
          <a:noFill/>
        </p:spPr>
        <p:txBody>
          <a:bodyPr wrap="square" rtlCol="0">
            <a:spAutoFit/>
          </a:bodyPr>
          <a:lstStyle/>
          <a:p>
            <a:pPr>
              <a:lnSpc>
                <a:spcPct val="150000"/>
              </a:lnSpc>
            </a:pPr>
            <a:r>
              <a:rPr lang="zh-TW" altLang="en-US" sz="3200" dirty="0"/>
              <a:t>觀察右邊，這是我們熟悉的下載畫面，是哪個動作讓我們交出我們的隱私？</a:t>
            </a:r>
            <a:endParaRPr lang="en-US" altLang="zh-TW" sz="3200" dirty="0"/>
          </a:p>
        </p:txBody>
      </p:sp>
      <p:pic>
        <p:nvPicPr>
          <p:cNvPr id="5" name="圖片 4">
            <a:extLst>
              <a:ext uri="{FF2B5EF4-FFF2-40B4-BE49-F238E27FC236}">
                <a16:creationId xmlns:a16="http://schemas.microsoft.com/office/drawing/2014/main" id="{AD1DCE5C-8B73-4484-B0AA-149C40BAA33A}"/>
              </a:ext>
            </a:extLst>
          </p:cNvPr>
          <p:cNvPicPr>
            <a:picLocks/>
          </p:cNvPicPr>
          <p:nvPr/>
        </p:nvPicPr>
        <p:blipFill>
          <a:blip r:embed="rId4"/>
          <a:stretch>
            <a:fillRect/>
          </a:stretch>
        </p:blipFill>
        <p:spPr>
          <a:xfrm>
            <a:off x="2589722" y="4810346"/>
            <a:ext cx="1625600" cy="1625600"/>
          </a:xfrm>
          <a:prstGeom prst="rect">
            <a:avLst/>
          </a:prstGeom>
        </p:spPr>
      </p:pic>
      <p:sp>
        <p:nvSpPr>
          <p:cNvPr id="14" name="文字方塊 13">
            <a:extLst>
              <a:ext uri="{FF2B5EF4-FFF2-40B4-BE49-F238E27FC236}">
                <a16:creationId xmlns:a16="http://schemas.microsoft.com/office/drawing/2014/main" id="{B58CEC1C-567C-4819-9D0D-79D59A54482C}"/>
              </a:ext>
            </a:extLst>
          </p:cNvPr>
          <p:cNvSpPr txBox="1"/>
          <p:nvPr/>
        </p:nvSpPr>
        <p:spPr>
          <a:xfrm>
            <a:off x="7724638" y="1853959"/>
            <a:ext cx="3875178" cy="2956387"/>
          </a:xfrm>
          <a:prstGeom prst="rect">
            <a:avLst/>
          </a:prstGeom>
          <a:solidFill>
            <a:srgbClr val="B9938C"/>
          </a:solidFill>
        </p:spPr>
        <p:txBody>
          <a:bodyPr wrap="square" rtlCol="0">
            <a:spAutoFit/>
          </a:bodyPr>
          <a:lstStyle/>
          <a:p>
            <a:pPr>
              <a:lnSpc>
                <a:spcPct val="150000"/>
              </a:lnSpc>
            </a:pPr>
            <a:r>
              <a:rPr lang="zh-TW" altLang="en-US" sz="3200" b="1" dirty="0">
                <a:solidFill>
                  <a:schemeClr val="bg1"/>
                </a:solidFill>
              </a:rPr>
              <a:t>當我們按下同意鈕時</a:t>
            </a:r>
            <a:endParaRPr lang="en-US" altLang="zh-TW" sz="3200" b="1" dirty="0">
              <a:solidFill>
                <a:schemeClr val="bg1"/>
              </a:solidFill>
            </a:endParaRPr>
          </a:p>
          <a:p>
            <a:pPr>
              <a:lnSpc>
                <a:spcPct val="150000"/>
              </a:lnSpc>
            </a:pPr>
            <a:r>
              <a:rPr lang="zh-TW" altLang="en-US" sz="3200" b="1" dirty="0">
                <a:solidFill>
                  <a:schemeClr val="bg1"/>
                </a:solidFill>
              </a:rPr>
              <a:t>，就同意公司蒐集及使用部分我們的個人資料。</a:t>
            </a:r>
            <a:endParaRPr lang="en-US" altLang="zh-TW" sz="3200" b="1" dirty="0">
              <a:solidFill>
                <a:schemeClr val="bg1"/>
              </a:solidFill>
            </a:endParaRPr>
          </a:p>
        </p:txBody>
      </p:sp>
      <p:sp>
        <p:nvSpPr>
          <p:cNvPr id="15" name="矩形 14">
            <a:extLst>
              <a:ext uri="{FF2B5EF4-FFF2-40B4-BE49-F238E27FC236}">
                <a16:creationId xmlns:a16="http://schemas.microsoft.com/office/drawing/2014/main" id="{E9CBB502-3C83-4852-A0FB-AE99D5A5AA57}"/>
              </a:ext>
            </a:extLst>
          </p:cNvPr>
          <p:cNvSpPr/>
          <p:nvPr/>
        </p:nvSpPr>
        <p:spPr>
          <a:xfrm>
            <a:off x="4567150" y="5345311"/>
            <a:ext cx="2453833" cy="56716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矩形 15">
            <a:extLst>
              <a:ext uri="{FF2B5EF4-FFF2-40B4-BE49-F238E27FC236}">
                <a16:creationId xmlns:a16="http://schemas.microsoft.com/office/drawing/2014/main" id="{36E4F781-154A-4653-895D-71358178CD5C}"/>
              </a:ext>
            </a:extLst>
          </p:cNvPr>
          <p:cNvSpPr/>
          <p:nvPr/>
        </p:nvSpPr>
        <p:spPr>
          <a:xfrm>
            <a:off x="4521760" y="4225735"/>
            <a:ext cx="2553789" cy="949124"/>
          </a:xfrm>
          <a:prstGeom prst="rect">
            <a:avLst/>
          </a:prstGeom>
          <a:solidFill>
            <a:srgbClr val="1F2E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我是同意鈕</a:t>
            </a:r>
            <a:endParaRPr lang="en-US" sz="3200" b="1" dirty="0"/>
          </a:p>
        </p:txBody>
      </p:sp>
      <p:pic>
        <p:nvPicPr>
          <p:cNvPr id="18" name="圖片 17">
            <a:extLst>
              <a:ext uri="{FF2B5EF4-FFF2-40B4-BE49-F238E27FC236}">
                <a16:creationId xmlns:a16="http://schemas.microsoft.com/office/drawing/2014/main" id="{30388325-DCE1-4940-A85E-36908C10D52B}"/>
              </a:ext>
            </a:extLst>
          </p:cNvPr>
          <p:cNvPicPr>
            <a:picLocks/>
          </p:cNvPicPr>
          <p:nvPr/>
        </p:nvPicPr>
        <p:blipFill>
          <a:blip r:embed="rId5"/>
          <a:stretch>
            <a:fillRect/>
          </a:stretch>
        </p:blipFill>
        <p:spPr>
          <a:xfrm>
            <a:off x="10134544" y="4560975"/>
            <a:ext cx="1625600" cy="1625600"/>
          </a:xfrm>
          <a:prstGeom prst="rect">
            <a:avLst/>
          </a:prstGeom>
        </p:spPr>
      </p:pic>
    </p:spTree>
    <p:extLst>
      <p:ext uri="{BB962C8B-B14F-4D97-AF65-F5344CB8AC3E}">
        <p14:creationId xmlns:p14="http://schemas.microsoft.com/office/powerpoint/2010/main" val="343372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8495D35-4C96-4723-86C2-1D651728208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9996" y="216994"/>
            <a:ext cx="3023219" cy="3090215"/>
          </a:xfrm>
          <a:prstGeom prst="rect">
            <a:avLst/>
          </a:prstGeom>
        </p:spPr>
      </p:pic>
      <p:sp>
        <p:nvSpPr>
          <p:cNvPr id="5" name="想法泡泡: 雲朵 4">
            <a:extLst>
              <a:ext uri="{FF2B5EF4-FFF2-40B4-BE49-F238E27FC236}">
                <a16:creationId xmlns:a16="http://schemas.microsoft.com/office/drawing/2014/main" id="{7EFB16BF-6B5E-4AA0-84D9-7D02BB76FE60}"/>
              </a:ext>
            </a:extLst>
          </p:cNvPr>
          <p:cNvSpPr/>
          <p:nvPr/>
        </p:nvSpPr>
        <p:spPr>
          <a:xfrm>
            <a:off x="3849419" y="0"/>
            <a:ext cx="7791823" cy="5617942"/>
          </a:xfrm>
          <a:prstGeom prst="cloudCallout">
            <a:avLst>
              <a:gd name="adj1" fmla="val -68477"/>
              <a:gd name="adj2" fmla="val -430"/>
            </a:avLst>
          </a:prstGeom>
          <a:solidFill>
            <a:srgbClr val="B9938C"/>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 name="矩形 1">
            <a:extLst>
              <a:ext uri="{FF2B5EF4-FFF2-40B4-BE49-F238E27FC236}">
                <a16:creationId xmlns:a16="http://schemas.microsoft.com/office/drawing/2014/main" id="{9CC152DE-C2C7-493B-A9E9-BEE3CE3500BB}"/>
              </a:ext>
            </a:extLst>
          </p:cNvPr>
          <p:cNvSpPr/>
          <p:nvPr/>
        </p:nvSpPr>
        <p:spPr>
          <a:xfrm>
            <a:off x="5106028" y="1376759"/>
            <a:ext cx="5501040" cy="2217723"/>
          </a:xfrm>
          <a:prstGeom prst="rect">
            <a:avLst/>
          </a:prstGeom>
        </p:spPr>
        <p:txBody>
          <a:bodyPr wrap="square">
            <a:spAutoFit/>
          </a:bodyPr>
          <a:lstStyle/>
          <a:p>
            <a:pPr>
              <a:lnSpc>
                <a:spcPct val="150000"/>
              </a:lnSpc>
            </a:pPr>
            <a:r>
              <a:rPr lang="zh-TW" altLang="en-US" sz="3200" b="1" dirty="0">
                <a:solidFill>
                  <a:schemeClr val="bg1"/>
                </a:solidFill>
              </a:rPr>
              <a:t>所以在登入網站、下載軟體時，都應該認真檢視</a:t>
            </a:r>
            <a:r>
              <a:rPr lang="zh-TW" altLang="en-US" sz="3200" b="1" dirty="0">
                <a:solidFill>
                  <a:srgbClr val="002060"/>
                </a:solidFill>
              </a:rPr>
              <a:t>使用權限、</a:t>
            </a:r>
            <a:endParaRPr lang="en-US" altLang="zh-TW" sz="3200" b="1" dirty="0">
              <a:solidFill>
                <a:srgbClr val="002060"/>
              </a:solidFill>
            </a:endParaRPr>
          </a:p>
          <a:p>
            <a:pPr>
              <a:lnSpc>
                <a:spcPct val="150000"/>
              </a:lnSpc>
            </a:pPr>
            <a:r>
              <a:rPr lang="zh-TW" altLang="en-US" sz="3200" b="1" dirty="0">
                <a:solidFill>
                  <a:srgbClr val="002060"/>
                </a:solidFill>
              </a:rPr>
              <a:t>隱私權設定</a:t>
            </a:r>
            <a:r>
              <a:rPr lang="zh-TW" altLang="en-US" sz="3200" b="1" dirty="0">
                <a:solidFill>
                  <a:schemeClr val="bg1"/>
                </a:solidFill>
              </a:rPr>
              <a:t>！</a:t>
            </a:r>
          </a:p>
        </p:txBody>
      </p:sp>
      <p:pic>
        <p:nvPicPr>
          <p:cNvPr id="11" name="圖片 10">
            <a:extLst>
              <a:ext uri="{FF2B5EF4-FFF2-40B4-BE49-F238E27FC236}">
                <a16:creationId xmlns:a16="http://schemas.microsoft.com/office/drawing/2014/main" id="{791FB284-165C-4C8A-B353-CCEC79038779}"/>
              </a:ext>
            </a:extLst>
          </p:cNvPr>
          <p:cNvPicPr>
            <a:picLocks/>
          </p:cNvPicPr>
          <p:nvPr/>
        </p:nvPicPr>
        <p:blipFill>
          <a:blip r:embed="rId4"/>
          <a:stretch>
            <a:fillRect/>
          </a:stretch>
        </p:blipFill>
        <p:spPr>
          <a:xfrm>
            <a:off x="10015642" y="4693916"/>
            <a:ext cx="1625600" cy="1625600"/>
          </a:xfrm>
          <a:prstGeom prst="rect">
            <a:avLst/>
          </a:prstGeom>
        </p:spPr>
      </p:pic>
      <p:sp>
        <p:nvSpPr>
          <p:cNvPr id="8" name="矩形 7">
            <a:extLst>
              <a:ext uri="{FF2B5EF4-FFF2-40B4-BE49-F238E27FC236}">
                <a16:creationId xmlns:a16="http://schemas.microsoft.com/office/drawing/2014/main" id="{C6D163CC-C63D-4F80-905A-5110D7A992CF}"/>
              </a:ext>
            </a:extLst>
          </p:cNvPr>
          <p:cNvSpPr/>
          <p:nvPr/>
        </p:nvSpPr>
        <p:spPr>
          <a:xfrm>
            <a:off x="5106028" y="1294541"/>
            <a:ext cx="5702999" cy="2217723"/>
          </a:xfrm>
          <a:prstGeom prst="rect">
            <a:avLst/>
          </a:prstGeom>
          <a:solidFill>
            <a:srgbClr val="B9938C"/>
          </a:solidFill>
        </p:spPr>
        <p:txBody>
          <a:bodyPr wrap="square">
            <a:spAutoFit/>
          </a:bodyPr>
          <a:lstStyle/>
          <a:p>
            <a:pPr>
              <a:lnSpc>
                <a:spcPct val="150000"/>
              </a:lnSpc>
            </a:pPr>
            <a:r>
              <a:rPr lang="zh-TW" altLang="en-US" sz="3200" b="1" dirty="0">
                <a:solidFill>
                  <a:schemeClr val="bg1"/>
                </a:solidFill>
              </a:rPr>
              <a:t>遊戲公司也不應該將蒐集的</a:t>
            </a:r>
            <a:endParaRPr lang="en-US" altLang="zh-TW" sz="3200" b="1" dirty="0">
              <a:solidFill>
                <a:schemeClr val="bg1"/>
              </a:solidFill>
            </a:endParaRPr>
          </a:p>
          <a:p>
            <a:pPr>
              <a:lnSpc>
                <a:spcPct val="150000"/>
              </a:lnSpc>
            </a:pPr>
            <a:r>
              <a:rPr lang="zh-TW" altLang="en-US" sz="3200" b="1" dirty="0">
                <a:solidFill>
                  <a:schemeClr val="bg1"/>
                </a:solidFill>
              </a:rPr>
              <a:t>用戶資料，拿去做其他目的</a:t>
            </a:r>
            <a:endParaRPr lang="en-US" altLang="zh-TW" sz="3200" b="1" dirty="0">
              <a:solidFill>
                <a:schemeClr val="bg1"/>
              </a:solidFill>
            </a:endParaRPr>
          </a:p>
          <a:p>
            <a:pPr>
              <a:lnSpc>
                <a:spcPct val="150000"/>
              </a:lnSpc>
            </a:pPr>
            <a:r>
              <a:rPr lang="zh-TW" altLang="en-US" sz="3200" b="1" dirty="0">
                <a:solidFill>
                  <a:schemeClr val="bg1"/>
                </a:solidFill>
              </a:rPr>
              <a:t>的使用。</a:t>
            </a:r>
          </a:p>
        </p:txBody>
      </p:sp>
      <p:sp>
        <p:nvSpPr>
          <p:cNvPr id="9" name="矩形 8">
            <a:extLst>
              <a:ext uri="{FF2B5EF4-FFF2-40B4-BE49-F238E27FC236}">
                <a16:creationId xmlns:a16="http://schemas.microsoft.com/office/drawing/2014/main" id="{0048390B-D9C7-42FB-8182-74CF97825AEB}"/>
              </a:ext>
            </a:extLst>
          </p:cNvPr>
          <p:cNvSpPr/>
          <p:nvPr/>
        </p:nvSpPr>
        <p:spPr>
          <a:xfrm>
            <a:off x="4943002" y="1037853"/>
            <a:ext cx="5604656" cy="2956387"/>
          </a:xfrm>
          <a:prstGeom prst="rect">
            <a:avLst/>
          </a:prstGeom>
          <a:solidFill>
            <a:srgbClr val="B9938C"/>
          </a:solidFill>
        </p:spPr>
        <p:txBody>
          <a:bodyPr wrap="square">
            <a:spAutoFit/>
          </a:bodyPr>
          <a:lstStyle/>
          <a:p>
            <a:pPr>
              <a:lnSpc>
                <a:spcPct val="150000"/>
              </a:lnSpc>
            </a:pPr>
            <a:r>
              <a:rPr lang="zh-TW" altLang="en-US" sz="3200" b="1" dirty="0">
                <a:solidFill>
                  <a:schemeClr val="bg1"/>
                </a:solidFill>
              </a:rPr>
              <a:t>此外也要記得，根據</a:t>
            </a:r>
            <a:endParaRPr lang="en-US" altLang="zh-TW" sz="3200" b="1" dirty="0">
              <a:solidFill>
                <a:schemeClr val="bg1"/>
              </a:solidFill>
            </a:endParaRPr>
          </a:p>
          <a:p>
            <a:pPr>
              <a:lnSpc>
                <a:spcPct val="150000"/>
              </a:lnSpc>
            </a:pPr>
            <a:r>
              <a:rPr lang="en-US" altLang="zh-TW" sz="3200" b="1" dirty="0">
                <a:solidFill>
                  <a:schemeClr val="bg1"/>
                </a:solidFill>
              </a:rPr>
              <a:t>《</a:t>
            </a:r>
            <a:r>
              <a:rPr lang="zh-TW" altLang="en-US" sz="3200" b="1" dirty="0">
                <a:solidFill>
                  <a:schemeClr val="bg1"/>
                </a:solidFill>
              </a:rPr>
              <a:t>個人資料保護法</a:t>
            </a:r>
            <a:r>
              <a:rPr lang="en-US" altLang="zh-TW" sz="3200" b="1" dirty="0">
                <a:solidFill>
                  <a:schemeClr val="bg1"/>
                </a:solidFill>
              </a:rPr>
              <a:t>》</a:t>
            </a:r>
            <a:r>
              <a:rPr lang="zh-TW" altLang="en-US" sz="3200" b="1" dirty="0">
                <a:solidFill>
                  <a:schemeClr val="bg1"/>
                </a:solidFill>
              </a:rPr>
              <a:t>第</a:t>
            </a:r>
            <a:r>
              <a:rPr lang="en-US" altLang="zh-TW" sz="3200" b="1" dirty="0">
                <a:solidFill>
                  <a:schemeClr val="bg1"/>
                </a:solidFill>
              </a:rPr>
              <a:t>3</a:t>
            </a:r>
            <a:r>
              <a:rPr lang="zh-TW" altLang="en-US" sz="3200" b="1" dirty="0">
                <a:solidFill>
                  <a:schemeClr val="bg1"/>
                </a:solidFill>
              </a:rPr>
              <a:t>條，我們仍然可</a:t>
            </a:r>
            <a:r>
              <a:rPr lang="zh-TW" altLang="en-US" sz="3200" b="1" dirty="0">
                <a:solidFill>
                  <a:srgbClr val="002060"/>
                </a:solidFill>
              </a:rPr>
              <a:t>事後請其停止蒐集與使用該筆的資料</a:t>
            </a:r>
            <a:r>
              <a:rPr lang="zh-TW" altLang="en-US" sz="3200" b="1" dirty="0">
                <a:solidFill>
                  <a:schemeClr val="bg1"/>
                </a:solidFill>
              </a:rPr>
              <a:t>！</a:t>
            </a:r>
          </a:p>
        </p:txBody>
      </p:sp>
      <p:sp>
        <p:nvSpPr>
          <p:cNvPr id="4" name="想法泡泡: 雲朵 3">
            <a:extLst>
              <a:ext uri="{FF2B5EF4-FFF2-40B4-BE49-F238E27FC236}">
                <a16:creationId xmlns:a16="http://schemas.microsoft.com/office/drawing/2014/main" id="{1CC57F83-DD55-407D-BCD9-C386C89E083E}"/>
              </a:ext>
            </a:extLst>
          </p:cNvPr>
          <p:cNvSpPr/>
          <p:nvPr/>
        </p:nvSpPr>
        <p:spPr>
          <a:xfrm>
            <a:off x="5330238" y="3154914"/>
            <a:ext cx="4192306" cy="2351802"/>
          </a:xfrm>
          <a:prstGeom prst="cloudCallout">
            <a:avLst>
              <a:gd name="adj1" fmla="val 60842"/>
              <a:gd name="adj2" fmla="val 37832"/>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這樣我知道了！</a:t>
            </a:r>
            <a:endParaRPr lang="en-US" altLang="zh-TW" sz="3200" b="1" dirty="0"/>
          </a:p>
        </p:txBody>
      </p:sp>
      <p:sp>
        <p:nvSpPr>
          <p:cNvPr id="10" name="矩形 9">
            <a:extLst>
              <a:ext uri="{FF2B5EF4-FFF2-40B4-BE49-F238E27FC236}">
                <a16:creationId xmlns:a16="http://schemas.microsoft.com/office/drawing/2014/main" id="{C2C07093-9D5E-4B9B-B014-BBB98DC5E434}"/>
              </a:ext>
            </a:extLst>
          </p:cNvPr>
          <p:cNvSpPr/>
          <p:nvPr/>
        </p:nvSpPr>
        <p:spPr>
          <a:xfrm>
            <a:off x="5679985" y="6611779"/>
            <a:ext cx="5953986" cy="246221"/>
          </a:xfrm>
          <a:prstGeom prst="rect">
            <a:avLst/>
          </a:prstGeom>
        </p:spPr>
        <p:txBody>
          <a:bodyPr wrap="square">
            <a:spAutoFit/>
          </a:bodyPr>
          <a:lstStyle/>
          <a:p>
            <a:r>
              <a:rPr lang="zh-TW" altLang="en-US" sz="1000" dirty="0"/>
              <a:t>本</a:t>
            </a:r>
            <a:r>
              <a:rPr lang="en-US" altLang="zh-TW" sz="1000" dirty="0"/>
              <a:t>PPT</a:t>
            </a:r>
            <a:r>
              <a:rPr lang="zh-TW" altLang="en-US" sz="1000" dirty="0"/>
              <a:t>內的小偵探、人物等圖片來源皆為</a:t>
            </a:r>
            <a:r>
              <a:rPr lang="en-US" altLang="zh-TW" sz="1000" dirty="0"/>
              <a:t>Emoji keyboard</a:t>
            </a:r>
            <a:r>
              <a:rPr lang="zh-TW" altLang="en-US" sz="1000" dirty="0"/>
              <a:t>：</a:t>
            </a:r>
            <a:r>
              <a:rPr lang="en-US" sz="1000" dirty="0"/>
              <a:t>Emoji provided free by </a:t>
            </a:r>
            <a:r>
              <a:rPr lang="en-US" sz="1000" dirty="0">
                <a:hlinkClick r:id="rId5"/>
              </a:rPr>
              <a:t>http://emojione.com</a:t>
            </a:r>
            <a:endParaRPr lang="en-US" sz="1000" dirty="0"/>
          </a:p>
        </p:txBody>
      </p:sp>
    </p:spTree>
    <p:extLst>
      <p:ext uri="{BB962C8B-B14F-4D97-AF65-F5344CB8AC3E}">
        <p14:creationId xmlns:p14="http://schemas.microsoft.com/office/powerpoint/2010/main" val="399704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8" grpId="0" animBg="1"/>
      <p:bldP spid="9"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482FF6B0-3E46-423E-B2E1-A82547C9C8D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503771" y="3429000"/>
            <a:ext cx="3023219" cy="3090215"/>
          </a:xfrm>
          <a:prstGeom prst="rect">
            <a:avLst/>
          </a:prstGeom>
        </p:spPr>
      </p:pic>
      <p:pic>
        <p:nvPicPr>
          <p:cNvPr id="3" name="圖片 2">
            <a:extLst>
              <a:ext uri="{FF2B5EF4-FFF2-40B4-BE49-F238E27FC236}">
                <a16:creationId xmlns:a16="http://schemas.microsoft.com/office/drawing/2014/main" id="{68495D35-4C96-4723-86C2-1D651728208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8866890" y="3429000"/>
            <a:ext cx="3023219" cy="3090215"/>
          </a:xfrm>
          <a:prstGeom prst="rect">
            <a:avLst/>
          </a:prstGeom>
        </p:spPr>
      </p:pic>
      <p:sp>
        <p:nvSpPr>
          <p:cNvPr id="4" name="想法泡泡: 雲朵 3">
            <a:extLst>
              <a:ext uri="{FF2B5EF4-FFF2-40B4-BE49-F238E27FC236}">
                <a16:creationId xmlns:a16="http://schemas.microsoft.com/office/drawing/2014/main" id="{1CC57F83-DD55-407D-BCD9-C386C89E083E}"/>
              </a:ext>
            </a:extLst>
          </p:cNvPr>
          <p:cNvSpPr/>
          <p:nvPr/>
        </p:nvSpPr>
        <p:spPr>
          <a:xfrm>
            <a:off x="1280260" y="170632"/>
            <a:ext cx="7384752" cy="3482907"/>
          </a:xfrm>
          <a:prstGeom prst="cloudCallout">
            <a:avLst>
              <a:gd name="adj1" fmla="val -31904"/>
              <a:gd name="adj2" fmla="val 89234"/>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3200" b="1" dirty="0"/>
          </a:p>
        </p:txBody>
      </p:sp>
      <p:sp>
        <p:nvSpPr>
          <p:cNvPr id="2" name="文字方塊 1">
            <a:extLst>
              <a:ext uri="{FF2B5EF4-FFF2-40B4-BE49-F238E27FC236}">
                <a16:creationId xmlns:a16="http://schemas.microsoft.com/office/drawing/2014/main" id="{A601E9B3-D169-4AE9-AE58-3D6411A79254}"/>
              </a:ext>
            </a:extLst>
          </p:cNvPr>
          <p:cNvSpPr txBox="1"/>
          <p:nvPr/>
        </p:nvSpPr>
        <p:spPr>
          <a:xfrm>
            <a:off x="1870384" y="768702"/>
            <a:ext cx="5419493" cy="2217723"/>
          </a:xfrm>
          <a:prstGeom prst="rect">
            <a:avLst/>
          </a:prstGeom>
          <a:noFill/>
        </p:spPr>
        <p:txBody>
          <a:bodyPr wrap="square" rtlCol="0">
            <a:spAutoFit/>
          </a:bodyPr>
          <a:lstStyle/>
          <a:p>
            <a:pPr algn="ctr">
              <a:lnSpc>
                <a:spcPct val="150000"/>
              </a:lnSpc>
            </a:pPr>
            <a:r>
              <a:rPr lang="zh-TW" altLang="en-US" sz="3200" b="1" dirty="0">
                <a:solidFill>
                  <a:schemeClr val="bg1"/>
                </a:solidFill>
              </a:rPr>
              <a:t>為什麼數位個資這麼搶手？</a:t>
            </a:r>
            <a:endParaRPr lang="en-US" altLang="zh-TW" sz="3200" b="1" dirty="0">
              <a:solidFill>
                <a:schemeClr val="bg1"/>
              </a:solidFill>
            </a:endParaRPr>
          </a:p>
          <a:p>
            <a:pPr algn="ctr">
              <a:lnSpc>
                <a:spcPct val="150000"/>
              </a:lnSpc>
            </a:pPr>
            <a:r>
              <a:rPr lang="zh-TW" altLang="en-US" sz="3200" b="1" dirty="0">
                <a:solidFill>
                  <a:schemeClr val="bg1"/>
                </a:solidFill>
              </a:rPr>
              <a:t>數位生活除了隱私，還可能會有哪些人權侵害呢？</a:t>
            </a:r>
            <a:endParaRPr lang="en-US" sz="3200" dirty="0">
              <a:solidFill>
                <a:schemeClr val="bg1"/>
              </a:solidFill>
            </a:endParaRPr>
          </a:p>
        </p:txBody>
      </p:sp>
      <p:sp>
        <p:nvSpPr>
          <p:cNvPr id="5" name="想法泡泡: 雲朵 4">
            <a:extLst>
              <a:ext uri="{FF2B5EF4-FFF2-40B4-BE49-F238E27FC236}">
                <a16:creationId xmlns:a16="http://schemas.microsoft.com/office/drawing/2014/main" id="{7EFB16BF-6B5E-4AA0-84D9-7D02BB76FE60}"/>
              </a:ext>
            </a:extLst>
          </p:cNvPr>
          <p:cNvSpPr/>
          <p:nvPr/>
        </p:nvSpPr>
        <p:spPr>
          <a:xfrm rot="21061594">
            <a:off x="4333195" y="2138086"/>
            <a:ext cx="4978602" cy="3128506"/>
          </a:xfrm>
          <a:prstGeom prst="cloudCallout">
            <a:avLst>
              <a:gd name="adj1" fmla="val 47533"/>
              <a:gd name="adj2" fmla="val 88161"/>
            </a:avLst>
          </a:prstGeom>
          <a:solidFill>
            <a:srgbClr val="B9938C"/>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3200" b="1" dirty="0"/>
              <a:t>這個問題，就讓各位小偵探來為妳解答吧！</a:t>
            </a:r>
            <a:endParaRPr lang="en-US" sz="3200" b="1" dirty="0"/>
          </a:p>
        </p:txBody>
      </p:sp>
    </p:spTree>
    <p:extLst>
      <p:ext uri="{BB962C8B-B14F-4D97-AF65-F5344CB8AC3E}">
        <p14:creationId xmlns:p14="http://schemas.microsoft.com/office/powerpoint/2010/main" val="30631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AD555D4E-29AC-427E-9916-54DCAF9869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264889">
            <a:off x="7406097" y="5040819"/>
            <a:ext cx="1329014" cy="1373858"/>
          </a:xfrm>
          <a:prstGeom prst="rect">
            <a:avLst/>
          </a:prstGeom>
        </p:spPr>
      </p:pic>
      <p:sp>
        <p:nvSpPr>
          <p:cNvPr id="6" name="語音泡泡: 圓角矩形 5">
            <a:extLst>
              <a:ext uri="{FF2B5EF4-FFF2-40B4-BE49-F238E27FC236}">
                <a16:creationId xmlns:a16="http://schemas.microsoft.com/office/drawing/2014/main" id="{00093351-41D4-4BF0-B14E-385137C6F2E8}"/>
              </a:ext>
            </a:extLst>
          </p:cNvPr>
          <p:cNvSpPr/>
          <p:nvPr/>
        </p:nvSpPr>
        <p:spPr>
          <a:xfrm>
            <a:off x="3561905" y="1106692"/>
            <a:ext cx="8300118" cy="3695274"/>
          </a:xfrm>
          <a:prstGeom prst="wedgeRoundRectCallout">
            <a:avLst>
              <a:gd name="adj1" fmla="val -59342"/>
              <a:gd name="adj2" fmla="val 647"/>
              <a:gd name="adj3" fmla="val 16667"/>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內容版面配置區 3">
            <a:extLst>
              <a:ext uri="{FF2B5EF4-FFF2-40B4-BE49-F238E27FC236}">
                <a16:creationId xmlns:a16="http://schemas.microsoft.com/office/drawing/2014/main" id="{C4A97DE4-7935-4A86-B671-5BC0C5809A3A}"/>
              </a:ext>
            </a:extLst>
          </p:cNvPr>
          <p:cNvPicPr>
            <a:picLocks noGrp="1" noChangeAspect="1"/>
          </p:cNvPicPr>
          <p:nvPr>
            <p:ph idx="1"/>
          </p:nvPr>
        </p:nvPicPr>
        <p:blipFill>
          <a:blip r:embed="rId4"/>
          <a:stretch>
            <a:fillRect/>
          </a:stretch>
        </p:blipFill>
        <p:spPr>
          <a:xfrm>
            <a:off x="279626" y="624320"/>
            <a:ext cx="3017782" cy="3084843"/>
          </a:xfrm>
          <a:prstGeom prst="rect">
            <a:avLst/>
          </a:prstGeom>
        </p:spPr>
      </p:pic>
      <p:sp>
        <p:nvSpPr>
          <p:cNvPr id="5" name="文字方塊 4">
            <a:extLst>
              <a:ext uri="{FF2B5EF4-FFF2-40B4-BE49-F238E27FC236}">
                <a16:creationId xmlns:a16="http://schemas.microsoft.com/office/drawing/2014/main" id="{A8BD2C57-82F1-4822-A6DF-D6F3E07E4567}"/>
              </a:ext>
            </a:extLst>
          </p:cNvPr>
          <p:cNvSpPr txBox="1"/>
          <p:nvPr/>
        </p:nvSpPr>
        <p:spPr>
          <a:xfrm>
            <a:off x="3751335" y="1476135"/>
            <a:ext cx="7921258" cy="2956387"/>
          </a:xfrm>
          <a:prstGeom prst="rect">
            <a:avLst/>
          </a:prstGeom>
          <a:noFill/>
        </p:spPr>
        <p:txBody>
          <a:bodyPr wrap="square" rtlCol="0">
            <a:spAutoFit/>
          </a:bodyPr>
          <a:lstStyle/>
          <a:p>
            <a:pPr>
              <a:lnSpc>
                <a:spcPct val="150000"/>
              </a:lnSpc>
            </a:pPr>
            <a:r>
              <a:rPr lang="zh-TW" altLang="en-US" sz="3200" b="1" dirty="0">
                <a:solidFill>
                  <a:schemeClr val="bg1"/>
                </a:solidFill>
              </a:rPr>
              <a:t>各位小偵探，我最近遇到了許多與</a:t>
            </a:r>
            <a:r>
              <a:rPr lang="zh-TW" altLang="en-US" sz="3200" b="1" dirty="0">
                <a:solidFill>
                  <a:srgbClr val="002060"/>
                </a:solidFill>
              </a:rPr>
              <a:t>數位人權</a:t>
            </a:r>
            <a:r>
              <a:rPr lang="zh-TW" altLang="en-US" sz="3200" b="1" dirty="0">
                <a:solidFill>
                  <a:schemeClr val="bg1"/>
                </a:solidFill>
              </a:rPr>
              <a:t>相關的案件，看起來案情並不單純，需要借助你們的力量，和我一起釐清真相，各位小偵探，就拜託你們了！</a:t>
            </a:r>
            <a:endParaRPr lang="en-US" sz="3200" b="1" dirty="0">
              <a:solidFill>
                <a:schemeClr val="bg1"/>
              </a:solidFill>
            </a:endParaRPr>
          </a:p>
        </p:txBody>
      </p:sp>
      <p:pic>
        <p:nvPicPr>
          <p:cNvPr id="17" name="圖片 16">
            <a:extLst>
              <a:ext uri="{FF2B5EF4-FFF2-40B4-BE49-F238E27FC236}">
                <a16:creationId xmlns:a16="http://schemas.microsoft.com/office/drawing/2014/main" id="{C39292CB-67C3-456E-BB08-17C062A281BB}"/>
              </a:ext>
            </a:extLst>
          </p:cNvPr>
          <p:cNvPicPr>
            <a:picLocks noChangeAspect="1"/>
          </p:cNvPicPr>
          <p:nvPr/>
        </p:nvPicPr>
        <p:blipFill>
          <a:blip r:embed="rId5"/>
          <a:stretch>
            <a:fillRect/>
          </a:stretch>
        </p:blipFill>
        <p:spPr>
          <a:xfrm>
            <a:off x="9799977" y="4887210"/>
            <a:ext cx="1627773" cy="1627773"/>
          </a:xfrm>
          <a:prstGeom prst="rect">
            <a:avLst/>
          </a:prstGeom>
        </p:spPr>
      </p:pic>
      <p:pic>
        <p:nvPicPr>
          <p:cNvPr id="20" name="圖片 19">
            <a:extLst>
              <a:ext uri="{FF2B5EF4-FFF2-40B4-BE49-F238E27FC236}">
                <a16:creationId xmlns:a16="http://schemas.microsoft.com/office/drawing/2014/main" id="{4850A872-EF8F-4625-8A4E-0BE40B627B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71306">
            <a:off x="8843977" y="5087942"/>
            <a:ext cx="788512" cy="1436371"/>
          </a:xfrm>
          <a:prstGeom prst="rect">
            <a:avLst/>
          </a:prstGeom>
        </p:spPr>
      </p:pic>
    </p:spTree>
    <p:extLst>
      <p:ext uri="{BB962C8B-B14F-4D97-AF65-F5344CB8AC3E}">
        <p14:creationId xmlns:p14="http://schemas.microsoft.com/office/powerpoint/2010/main" val="240488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D55705D-3B9C-4CEA-BE54-7427D9A7DE52}"/>
              </a:ext>
            </a:extLst>
          </p:cNvPr>
          <p:cNvPicPr>
            <a:picLocks noChangeAspect="1"/>
          </p:cNvPicPr>
          <p:nvPr/>
        </p:nvPicPr>
        <p:blipFill>
          <a:blip r:embed="rId3"/>
          <a:stretch>
            <a:fillRect/>
          </a:stretch>
        </p:blipFill>
        <p:spPr>
          <a:xfrm>
            <a:off x="0" y="0"/>
            <a:ext cx="5486400" cy="6858000"/>
          </a:xfrm>
          <a:prstGeom prst="rect">
            <a:avLst/>
          </a:prstGeom>
        </p:spPr>
      </p:pic>
      <p:sp>
        <p:nvSpPr>
          <p:cNvPr id="7" name="矩形: 圓角 6">
            <a:extLst>
              <a:ext uri="{FF2B5EF4-FFF2-40B4-BE49-F238E27FC236}">
                <a16:creationId xmlns:a16="http://schemas.microsoft.com/office/drawing/2014/main" id="{372E4AAA-4E3A-4F09-8F8A-9E63FEA19E8E}"/>
              </a:ext>
            </a:extLst>
          </p:cNvPr>
          <p:cNvSpPr/>
          <p:nvPr/>
        </p:nvSpPr>
        <p:spPr>
          <a:xfrm>
            <a:off x="2145769" y="758702"/>
            <a:ext cx="1665514" cy="555171"/>
          </a:xfrm>
          <a:prstGeom prst="round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案件</a:t>
            </a:r>
            <a:r>
              <a:rPr lang="en-US" altLang="zh-TW" sz="2800" b="1" dirty="0"/>
              <a:t>1</a:t>
            </a:r>
            <a:endParaRPr lang="en-US" sz="2800" b="1" dirty="0"/>
          </a:p>
        </p:txBody>
      </p:sp>
      <p:pic>
        <p:nvPicPr>
          <p:cNvPr id="4" name="圖片 3">
            <a:extLst>
              <a:ext uri="{FF2B5EF4-FFF2-40B4-BE49-F238E27FC236}">
                <a16:creationId xmlns:a16="http://schemas.microsoft.com/office/drawing/2014/main" id="{7AE0EFD2-C888-48B3-B71C-E1E24F1811B0}"/>
              </a:ext>
            </a:extLst>
          </p:cNvPr>
          <p:cNvPicPr>
            <a:picLocks/>
          </p:cNvPicPr>
          <p:nvPr/>
        </p:nvPicPr>
        <p:blipFill>
          <a:blip r:embed="rId4"/>
          <a:stretch>
            <a:fillRect/>
          </a:stretch>
        </p:blipFill>
        <p:spPr>
          <a:xfrm>
            <a:off x="376917" y="158867"/>
            <a:ext cx="1625600" cy="1625600"/>
          </a:xfrm>
          <a:prstGeom prst="rect">
            <a:avLst/>
          </a:prstGeom>
        </p:spPr>
      </p:pic>
      <p:sp>
        <p:nvSpPr>
          <p:cNvPr id="5" name="文字方塊 4">
            <a:extLst>
              <a:ext uri="{FF2B5EF4-FFF2-40B4-BE49-F238E27FC236}">
                <a16:creationId xmlns:a16="http://schemas.microsoft.com/office/drawing/2014/main" id="{2D10473E-9226-45A8-8D0A-F2B9031A8818}"/>
              </a:ext>
            </a:extLst>
          </p:cNvPr>
          <p:cNvSpPr txBox="1"/>
          <p:nvPr/>
        </p:nvSpPr>
        <p:spPr>
          <a:xfrm>
            <a:off x="376917" y="1805448"/>
            <a:ext cx="4967969" cy="4537396"/>
          </a:xfrm>
          <a:prstGeom prst="rect">
            <a:avLst/>
          </a:prstGeom>
          <a:noFill/>
        </p:spPr>
        <p:txBody>
          <a:bodyPr wrap="square" rtlCol="0">
            <a:spAutoFit/>
          </a:bodyPr>
          <a:lstStyle/>
          <a:p>
            <a:pPr>
              <a:lnSpc>
                <a:spcPct val="150000"/>
              </a:lnSpc>
            </a:pPr>
            <a:r>
              <a:rPr lang="zh-TW" altLang="en-US" sz="2800" dirty="0"/>
              <a:t>哈哈哈，我就是傳說中的</a:t>
            </a:r>
            <a:r>
              <a:rPr lang="zh-TW" altLang="en-US" sz="2800" b="1" i="1" dirty="0">
                <a:solidFill>
                  <a:srgbClr val="002060"/>
                </a:solidFill>
              </a:rPr>
              <a:t>詐騙集團</a:t>
            </a:r>
            <a:r>
              <a:rPr lang="zh-TW" altLang="en-US" sz="2800" dirty="0"/>
              <a:t>，我今天要假冒</a:t>
            </a:r>
            <a:r>
              <a:rPr lang="zh-TW" altLang="en-US" sz="2800" b="1" i="1" dirty="0">
                <a:solidFill>
                  <a:srgbClr val="002060"/>
                </a:solidFill>
              </a:rPr>
              <a:t>王大明</a:t>
            </a:r>
            <a:r>
              <a:rPr lang="zh-TW" altLang="en-US" sz="2800" dirty="0"/>
              <a:t>，利用他的信用卡在網路上買最貴的照相機、手機</a:t>
            </a:r>
            <a:r>
              <a:rPr lang="en-US" altLang="zh-TW" sz="2800" dirty="0"/>
              <a:t>……</a:t>
            </a:r>
            <a:r>
              <a:rPr lang="zh-TW" altLang="en-US" sz="2800" dirty="0"/>
              <a:t>，再把這些商品通通賣掉，大賺一筆，哈哈哈，倒楣鬼王大明，你下個月接到帳單就慘了呀！</a:t>
            </a:r>
            <a:endParaRPr lang="en-US" sz="2800" dirty="0"/>
          </a:p>
        </p:txBody>
      </p:sp>
      <p:sp>
        <p:nvSpPr>
          <p:cNvPr id="8" name="文字方塊 7">
            <a:extLst>
              <a:ext uri="{FF2B5EF4-FFF2-40B4-BE49-F238E27FC236}">
                <a16:creationId xmlns:a16="http://schemas.microsoft.com/office/drawing/2014/main" id="{01A1CDD9-3FE0-4DE7-A759-B93974A2F93C}"/>
              </a:ext>
            </a:extLst>
          </p:cNvPr>
          <p:cNvSpPr txBox="1"/>
          <p:nvPr/>
        </p:nvSpPr>
        <p:spPr>
          <a:xfrm>
            <a:off x="5690241" y="318796"/>
            <a:ext cx="6283456" cy="1305742"/>
          </a:xfrm>
          <a:prstGeom prst="rect">
            <a:avLst/>
          </a:prstGeom>
          <a:solidFill>
            <a:srgbClr val="D6A698"/>
          </a:solidFill>
        </p:spPr>
        <p:txBody>
          <a:bodyPr wrap="square" rtlCol="0">
            <a:spAutoFit/>
          </a:bodyPr>
          <a:lstStyle/>
          <a:p>
            <a:pPr>
              <a:lnSpc>
                <a:spcPct val="150000"/>
              </a:lnSpc>
            </a:pPr>
            <a:r>
              <a:rPr lang="zh-TW" altLang="en-US" sz="2800" b="1" dirty="0">
                <a:solidFill>
                  <a:schemeClr val="bg1"/>
                </a:solidFill>
              </a:rPr>
              <a:t>想一想，詐騙集團一定是得到哪一項</a:t>
            </a:r>
            <a:endParaRPr lang="en-US" altLang="zh-TW" sz="2800" b="1" dirty="0">
              <a:solidFill>
                <a:schemeClr val="bg1"/>
              </a:solidFill>
            </a:endParaRPr>
          </a:p>
          <a:p>
            <a:pPr>
              <a:lnSpc>
                <a:spcPct val="150000"/>
              </a:lnSpc>
            </a:pPr>
            <a:r>
              <a:rPr lang="zh-TW" altLang="en-US" sz="2800" b="1" dirty="0">
                <a:solidFill>
                  <a:schemeClr val="bg1"/>
                </a:solidFill>
              </a:rPr>
              <a:t>個資，所以可以成功？</a:t>
            </a:r>
            <a:endParaRPr lang="en-US" sz="2800" b="1" dirty="0">
              <a:solidFill>
                <a:schemeClr val="bg1"/>
              </a:solidFill>
            </a:endParaRPr>
          </a:p>
        </p:txBody>
      </p:sp>
      <p:sp>
        <p:nvSpPr>
          <p:cNvPr id="9" name="文字方塊 8">
            <a:extLst>
              <a:ext uri="{FF2B5EF4-FFF2-40B4-BE49-F238E27FC236}">
                <a16:creationId xmlns:a16="http://schemas.microsoft.com/office/drawing/2014/main" id="{5BF54AC2-7F9A-4B41-8E45-2DD54478D66B}"/>
              </a:ext>
            </a:extLst>
          </p:cNvPr>
          <p:cNvSpPr txBox="1"/>
          <p:nvPr/>
        </p:nvSpPr>
        <p:spPr>
          <a:xfrm>
            <a:off x="5690241" y="2008568"/>
            <a:ext cx="6283456" cy="3891065"/>
          </a:xfrm>
          <a:prstGeom prst="rect">
            <a:avLst/>
          </a:prstGeom>
          <a:solidFill>
            <a:srgbClr val="B9928C"/>
          </a:solidFill>
        </p:spPr>
        <p:txBody>
          <a:bodyPr wrap="square" rtlCol="0">
            <a:spAutoFit/>
          </a:bodyPr>
          <a:lstStyle/>
          <a:p>
            <a:pPr>
              <a:lnSpc>
                <a:spcPct val="150000"/>
              </a:lnSpc>
            </a:pPr>
            <a:r>
              <a:rPr lang="en-US" altLang="zh-TW" sz="2800" b="1" dirty="0">
                <a:solidFill>
                  <a:schemeClr val="bg1"/>
                </a:solidFill>
              </a:rPr>
              <a:t>Email</a:t>
            </a:r>
            <a:r>
              <a:rPr lang="zh-TW" altLang="en-US" sz="2800" b="1" dirty="0">
                <a:solidFill>
                  <a:schemeClr val="bg1"/>
                </a:solidFill>
              </a:rPr>
              <a:t>、電話、種族、政治或宗教信仰、簡訊內容、相片、影片、聲音、病例、</a:t>
            </a:r>
            <a:endParaRPr lang="en-US" altLang="zh-TW" sz="2800" b="1" dirty="0">
              <a:solidFill>
                <a:schemeClr val="bg1"/>
              </a:solidFill>
            </a:endParaRPr>
          </a:p>
          <a:p>
            <a:pPr>
              <a:lnSpc>
                <a:spcPct val="150000"/>
              </a:lnSpc>
            </a:pPr>
            <a:r>
              <a:rPr lang="zh-TW" altLang="en-US" sz="2800" b="1" dirty="0">
                <a:solidFill>
                  <a:schemeClr val="bg1"/>
                </a:solidFill>
              </a:rPr>
              <a:t>信用卡卡號、購買紀錄、健身資訊、聯絡人資訊、位置資訊、使用哪些應用程式、瀏覽的網頁、在網路上搜尋了哪些內容。</a:t>
            </a:r>
            <a:endParaRPr lang="en-US" sz="2800" b="1" dirty="0">
              <a:solidFill>
                <a:schemeClr val="bg1"/>
              </a:solidFill>
            </a:endParaRPr>
          </a:p>
        </p:txBody>
      </p:sp>
      <p:sp>
        <p:nvSpPr>
          <p:cNvPr id="12" name="矩形 11">
            <a:extLst>
              <a:ext uri="{FF2B5EF4-FFF2-40B4-BE49-F238E27FC236}">
                <a16:creationId xmlns:a16="http://schemas.microsoft.com/office/drawing/2014/main" id="{8F79517B-C4C6-4588-856B-F7C251320345}"/>
              </a:ext>
            </a:extLst>
          </p:cNvPr>
          <p:cNvSpPr/>
          <p:nvPr/>
        </p:nvSpPr>
        <p:spPr>
          <a:xfrm>
            <a:off x="5800990" y="3429000"/>
            <a:ext cx="1973284"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信用卡卡號</a:t>
            </a:r>
            <a:endParaRPr lang="en-US" sz="2800" b="1" dirty="0"/>
          </a:p>
        </p:txBody>
      </p:sp>
    </p:spTree>
    <p:extLst>
      <p:ext uri="{BB962C8B-B14F-4D97-AF65-F5344CB8AC3E}">
        <p14:creationId xmlns:p14="http://schemas.microsoft.com/office/powerpoint/2010/main" val="31683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89DC767C-1E5E-434B-9DBF-D933937CE343}"/>
              </a:ext>
            </a:extLst>
          </p:cNvPr>
          <p:cNvPicPr>
            <a:picLocks noChangeAspect="1"/>
          </p:cNvPicPr>
          <p:nvPr/>
        </p:nvPicPr>
        <p:blipFill>
          <a:blip r:embed="rId3"/>
          <a:stretch>
            <a:fillRect/>
          </a:stretch>
        </p:blipFill>
        <p:spPr>
          <a:xfrm>
            <a:off x="-19254" y="0"/>
            <a:ext cx="6313727" cy="6858000"/>
          </a:xfrm>
          <a:prstGeom prst="rect">
            <a:avLst/>
          </a:prstGeom>
        </p:spPr>
      </p:pic>
      <p:sp>
        <p:nvSpPr>
          <p:cNvPr id="7" name="矩形: 圓角 6">
            <a:extLst>
              <a:ext uri="{FF2B5EF4-FFF2-40B4-BE49-F238E27FC236}">
                <a16:creationId xmlns:a16="http://schemas.microsoft.com/office/drawing/2014/main" id="{372E4AAA-4E3A-4F09-8F8A-9E63FEA19E8E}"/>
              </a:ext>
            </a:extLst>
          </p:cNvPr>
          <p:cNvSpPr/>
          <p:nvPr/>
        </p:nvSpPr>
        <p:spPr>
          <a:xfrm>
            <a:off x="2145769" y="758702"/>
            <a:ext cx="1665514" cy="555171"/>
          </a:xfrm>
          <a:prstGeom prst="round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案件</a:t>
            </a:r>
            <a:r>
              <a:rPr lang="en-US" altLang="zh-TW" sz="2800" b="1" dirty="0"/>
              <a:t>2</a:t>
            </a:r>
            <a:endParaRPr lang="en-US" sz="2800" b="1" dirty="0"/>
          </a:p>
        </p:txBody>
      </p:sp>
      <p:pic>
        <p:nvPicPr>
          <p:cNvPr id="4" name="圖片 3">
            <a:extLst>
              <a:ext uri="{FF2B5EF4-FFF2-40B4-BE49-F238E27FC236}">
                <a16:creationId xmlns:a16="http://schemas.microsoft.com/office/drawing/2014/main" id="{7AE0EFD2-C888-48B3-B71C-E1E24F1811B0}"/>
              </a:ext>
            </a:extLst>
          </p:cNvPr>
          <p:cNvPicPr>
            <a:picLocks/>
          </p:cNvPicPr>
          <p:nvPr/>
        </p:nvPicPr>
        <p:blipFill>
          <a:blip r:embed="rId4"/>
          <a:stretch>
            <a:fillRect/>
          </a:stretch>
        </p:blipFill>
        <p:spPr>
          <a:xfrm>
            <a:off x="376917" y="158867"/>
            <a:ext cx="1625600" cy="1625600"/>
          </a:xfrm>
          <a:prstGeom prst="rect">
            <a:avLst/>
          </a:prstGeom>
        </p:spPr>
      </p:pic>
      <p:sp>
        <p:nvSpPr>
          <p:cNvPr id="5" name="文字方塊 4">
            <a:extLst>
              <a:ext uri="{FF2B5EF4-FFF2-40B4-BE49-F238E27FC236}">
                <a16:creationId xmlns:a16="http://schemas.microsoft.com/office/drawing/2014/main" id="{2D10473E-9226-45A8-8D0A-F2B9031A8818}"/>
              </a:ext>
            </a:extLst>
          </p:cNvPr>
          <p:cNvSpPr txBox="1"/>
          <p:nvPr/>
        </p:nvSpPr>
        <p:spPr>
          <a:xfrm>
            <a:off x="376917" y="1685989"/>
            <a:ext cx="6214628" cy="2598404"/>
          </a:xfrm>
          <a:prstGeom prst="rect">
            <a:avLst/>
          </a:prstGeom>
          <a:noFill/>
        </p:spPr>
        <p:txBody>
          <a:bodyPr wrap="square" rtlCol="0">
            <a:spAutoFit/>
          </a:bodyPr>
          <a:lstStyle/>
          <a:p>
            <a:pPr>
              <a:lnSpc>
                <a:spcPct val="150000"/>
              </a:lnSpc>
            </a:pPr>
            <a:r>
              <a:rPr lang="en-US" sz="2800" dirty="0"/>
              <a:t>Google</a:t>
            </a:r>
            <a:r>
              <a:rPr lang="zh-TW" altLang="en-US" sz="2800" dirty="0"/>
              <a:t>官方在烏俄戰爭期間關閉了</a:t>
            </a:r>
            <a:endParaRPr lang="en-US" altLang="zh-TW" sz="2800" dirty="0"/>
          </a:p>
          <a:p>
            <a:pPr>
              <a:lnSpc>
                <a:spcPct val="150000"/>
              </a:lnSpc>
            </a:pPr>
            <a:r>
              <a:rPr lang="zh-TW" altLang="en-US" sz="2800" dirty="0"/>
              <a:t>烏克蘭即時路況，以避免俄軍透過</a:t>
            </a:r>
            <a:r>
              <a:rPr lang="en-US" altLang="zh-TW" sz="2800" dirty="0"/>
              <a:t>Google Maps</a:t>
            </a:r>
            <a:r>
              <a:rPr lang="zh-TW" altLang="en-US" sz="2800" dirty="0"/>
              <a:t>的即時路況</a:t>
            </a:r>
            <a:r>
              <a:rPr lang="zh-TW" altLang="en-US" sz="2800" b="1" dirty="0">
                <a:solidFill>
                  <a:srgbClr val="002060"/>
                </a:solidFill>
              </a:rPr>
              <a:t>知道哪些</a:t>
            </a:r>
            <a:endParaRPr lang="en-US" altLang="zh-TW" sz="2800" b="1" dirty="0">
              <a:solidFill>
                <a:srgbClr val="002060"/>
              </a:solidFill>
            </a:endParaRPr>
          </a:p>
          <a:p>
            <a:pPr>
              <a:lnSpc>
                <a:spcPct val="150000"/>
              </a:lnSpc>
            </a:pPr>
            <a:r>
              <a:rPr lang="zh-TW" altLang="en-US" sz="2800" b="1" dirty="0">
                <a:solidFill>
                  <a:srgbClr val="002060"/>
                </a:solidFill>
              </a:rPr>
              <a:t>路段充滿逃難的人潮，並發動攻擊。</a:t>
            </a:r>
            <a:endParaRPr lang="en-US" sz="2800" b="1" dirty="0">
              <a:solidFill>
                <a:srgbClr val="002060"/>
              </a:solidFill>
            </a:endParaRPr>
          </a:p>
        </p:txBody>
      </p:sp>
      <p:sp>
        <p:nvSpPr>
          <p:cNvPr id="9" name="文字方塊 8">
            <a:extLst>
              <a:ext uri="{FF2B5EF4-FFF2-40B4-BE49-F238E27FC236}">
                <a16:creationId xmlns:a16="http://schemas.microsoft.com/office/drawing/2014/main" id="{5BF54AC2-7F9A-4B41-8E45-2DD54478D66B}"/>
              </a:ext>
            </a:extLst>
          </p:cNvPr>
          <p:cNvSpPr txBox="1"/>
          <p:nvPr/>
        </p:nvSpPr>
        <p:spPr>
          <a:xfrm>
            <a:off x="6563289" y="2452035"/>
            <a:ext cx="5360652" cy="3891065"/>
          </a:xfrm>
          <a:prstGeom prst="rect">
            <a:avLst/>
          </a:prstGeom>
          <a:solidFill>
            <a:srgbClr val="B9928C"/>
          </a:solidFill>
        </p:spPr>
        <p:txBody>
          <a:bodyPr wrap="square" rtlCol="0">
            <a:spAutoFit/>
          </a:bodyPr>
          <a:lstStyle/>
          <a:p>
            <a:pPr>
              <a:lnSpc>
                <a:spcPct val="150000"/>
              </a:lnSpc>
            </a:pPr>
            <a:r>
              <a:rPr lang="zh-TW" altLang="en-US" sz="2800" b="1" dirty="0">
                <a:solidFill>
                  <a:schemeClr val="bg1"/>
                </a:solidFill>
              </a:rPr>
              <a:t>種族、政治或宗教信仰、簡訊內容、相片、影片、聲音、信用卡卡號、購買紀錄、如病例、健身資訊、聯絡人資訊、位置資訊、使用哪些應用程式、瀏覽的網頁、在網路上搜尋了哪些內容。</a:t>
            </a:r>
            <a:endParaRPr lang="en-US" sz="2800" b="1" dirty="0">
              <a:solidFill>
                <a:schemeClr val="bg1"/>
              </a:solidFill>
            </a:endParaRPr>
          </a:p>
        </p:txBody>
      </p:sp>
      <p:pic>
        <p:nvPicPr>
          <p:cNvPr id="6" name="圖片 5">
            <a:extLst>
              <a:ext uri="{FF2B5EF4-FFF2-40B4-BE49-F238E27FC236}">
                <a16:creationId xmlns:a16="http://schemas.microsoft.com/office/drawing/2014/main" id="{6D812ECE-DE7E-42F6-85C5-3442DD2FCAC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3764" y="4349881"/>
            <a:ext cx="2048439" cy="1897550"/>
          </a:xfrm>
          <a:prstGeom prst="rect">
            <a:avLst/>
          </a:prstGeom>
          <a:ln w="3175">
            <a:solidFill>
              <a:schemeClr val="tx1"/>
            </a:solidFill>
          </a:ln>
        </p:spPr>
      </p:pic>
      <p:sp>
        <p:nvSpPr>
          <p:cNvPr id="13" name="文字方塊 12">
            <a:extLst>
              <a:ext uri="{FF2B5EF4-FFF2-40B4-BE49-F238E27FC236}">
                <a16:creationId xmlns:a16="http://schemas.microsoft.com/office/drawing/2014/main" id="{B235C436-B084-4CB2-BC34-0700A855DDC9}"/>
              </a:ext>
            </a:extLst>
          </p:cNvPr>
          <p:cNvSpPr txBox="1"/>
          <p:nvPr/>
        </p:nvSpPr>
        <p:spPr>
          <a:xfrm>
            <a:off x="3123973" y="4588542"/>
            <a:ext cx="2819625" cy="1323439"/>
          </a:xfrm>
          <a:prstGeom prst="rect">
            <a:avLst/>
          </a:prstGeom>
          <a:solidFill>
            <a:srgbClr val="EEEADE"/>
          </a:solidFill>
        </p:spPr>
        <p:txBody>
          <a:bodyPr wrap="square" rtlCol="0">
            <a:spAutoFit/>
          </a:bodyPr>
          <a:lstStyle/>
          <a:p>
            <a:r>
              <a:rPr lang="zh-TW" altLang="en-US" sz="2000" dirty="0"/>
              <a:t>從</a:t>
            </a:r>
            <a:r>
              <a:rPr lang="en-US" altLang="zh-TW" sz="2000" dirty="0"/>
              <a:t>Google Maps</a:t>
            </a:r>
            <a:r>
              <a:rPr lang="zh-TW" altLang="en-US" sz="2000" dirty="0"/>
              <a:t>的即時路況中可以看出，</a:t>
            </a:r>
            <a:r>
              <a:rPr lang="zh-TW" altLang="en-US" sz="2000" b="1" dirty="0">
                <a:solidFill>
                  <a:srgbClr val="C00000"/>
                </a:solidFill>
              </a:rPr>
              <a:t>紅色</a:t>
            </a:r>
            <a:r>
              <a:rPr lang="zh-TW" altLang="en-US" sz="2000" dirty="0"/>
              <a:t>路段代表人多</a:t>
            </a:r>
            <a:r>
              <a:rPr lang="zh-TW" altLang="en-US" sz="2000" b="1" dirty="0">
                <a:solidFill>
                  <a:srgbClr val="C00000"/>
                </a:solidFill>
              </a:rPr>
              <a:t>塞車</a:t>
            </a:r>
            <a:r>
              <a:rPr lang="zh-TW" altLang="en-US" sz="2000" dirty="0"/>
              <a:t>，</a:t>
            </a:r>
            <a:r>
              <a:rPr lang="zh-TW" altLang="en-US" sz="2000" b="1" dirty="0">
                <a:solidFill>
                  <a:srgbClr val="0070C0"/>
                </a:solidFill>
              </a:rPr>
              <a:t>藍色</a:t>
            </a:r>
            <a:r>
              <a:rPr lang="zh-TW" altLang="en-US" sz="2000" dirty="0"/>
              <a:t>路段則是</a:t>
            </a:r>
            <a:r>
              <a:rPr lang="zh-TW" altLang="en-US" sz="2000" b="1" dirty="0">
                <a:solidFill>
                  <a:srgbClr val="0070C0"/>
                </a:solidFill>
              </a:rPr>
              <a:t>人較少</a:t>
            </a:r>
            <a:r>
              <a:rPr lang="zh-TW" altLang="en-US" sz="2000" dirty="0"/>
              <a:t>。</a:t>
            </a:r>
            <a:endParaRPr lang="en-US" sz="2000" dirty="0"/>
          </a:p>
        </p:txBody>
      </p:sp>
      <p:sp>
        <p:nvSpPr>
          <p:cNvPr id="10" name="文字方塊 9">
            <a:extLst>
              <a:ext uri="{FF2B5EF4-FFF2-40B4-BE49-F238E27FC236}">
                <a16:creationId xmlns:a16="http://schemas.microsoft.com/office/drawing/2014/main" id="{3F476005-6DB7-4E20-ABEE-D12F96FEBDBD}"/>
              </a:ext>
            </a:extLst>
          </p:cNvPr>
          <p:cNvSpPr txBox="1"/>
          <p:nvPr/>
        </p:nvSpPr>
        <p:spPr>
          <a:xfrm>
            <a:off x="6563289" y="863287"/>
            <a:ext cx="5360652" cy="1305742"/>
          </a:xfrm>
          <a:prstGeom prst="rect">
            <a:avLst/>
          </a:prstGeom>
          <a:solidFill>
            <a:srgbClr val="D6A698"/>
          </a:solidFill>
        </p:spPr>
        <p:txBody>
          <a:bodyPr wrap="square" rtlCol="0">
            <a:spAutoFit/>
          </a:bodyPr>
          <a:lstStyle/>
          <a:p>
            <a:pPr>
              <a:lnSpc>
                <a:spcPct val="150000"/>
              </a:lnSpc>
            </a:pPr>
            <a:r>
              <a:rPr lang="en-US" altLang="zh-TW" sz="2800" b="1" dirty="0">
                <a:solidFill>
                  <a:schemeClr val="bg1"/>
                </a:solidFill>
              </a:rPr>
              <a:t>Google</a:t>
            </a:r>
            <a:r>
              <a:rPr lang="zh-TW" altLang="en-US" sz="2800" b="1" dirty="0">
                <a:solidFill>
                  <a:schemeClr val="bg1"/>
                </a:solidFill>
              </a:rPr>
              <a:t>握有了用戶的哪一項個資所以可以判斷即時路況？</a:t>
            </a:r>
            <a:endParaRPr lang="en-US" altLang="zh-TW" sz="2800" b="1" dirty="0">
              <a:solidFill>
                <a:schemeClr val="bg1"/>
              </a:solidFill>
            </a:endParaRPr>
          </a:p>
        </p:txBody>
      </p:sp>
      <p:sp>
        <p:nvSpPr>
          <p:cNvPr id="8" name="文字方塊 7">
            <a:extLst>
              <a:ext uri="{FF2B5EF4-FFF2-40B4-BE49-F238E27FC236}">
                <a16:creationId xmlns:a16="http://schemas.microsoft.com/office/drawing/2014/main" id="{01A1CDD9-3FE0-4DE7-A759-B93974A2F93C}"/>
              </a:ext>
            </a:extLst>
          </p:cNvPr>
          <p:cNvSpPr txBox="1"/>
          <p:nvPr/>
        </p:nvSpPr>
        <p:spPr>
          <a:xfrm>
            <a:off x="6563289" y="290262"/>
            <a:ext cx="5360652" cy="659411"/>
          </a:xfrm>
          <a:prstGeom prst="rect">
            <a:avLst/>
          </a:prstGeom>
          <a:solidFill>
            <a:srgbClr val="D6A698"/>
          </a:solidFill>
        </p:spPr>
        <p:txBody>
          <a:bodyPr wrap="square" rtlCol="0">
            <a:spAutoFit/>
          </a:bodyPr>
          <a:lstStyle/>
          <a:p>
            <a:pPr>
              <a:lnSpc>
                <a:spcPct val="150000"/>
              </a:lnSpc>
            </a:pPr>
            <a:r>
              <a:rPr lang="zh-TW" altLang="en-US" sz="2800" b="1" dirty="0">
                <a:solidFill>
                  <a:schemeClr val="bg1"/>
                </a:solidFill>
              </a:rPr>
              <a:t>太厲害了！</a:t>
            </a:r>
            <a:r>
              <a:rPr lang="en-US" altLang="zh-TW" sz="2800" b="1" dirty="0">
                <a:solidFill>
                  <a:schemeClr val="bg1"/>
                </a:solidFill>
              </a:rPr>
              <a:t>Google</a:t>
            </a:r>
            <a:r>
              <a:rPr lang="zh-TW" altLang="en-US" sz="2800" b="1" dirty="0">
                <a:solidFill>
                  <a:schemeClr val="bg1"/>
                </a:solidFill>
              </a:rPr>
              <a:t>是千里眼嗎？</a:t>
            </a:r>
            <a:endParaRPr lang="en-US" altLang="zh-TW" sz="2800" b="1" dirty="0">
              <a:solidFill>
                <a:schemeClr val="bg1"/>
              </a:solidFill>
            </a:endParaRPr>
          </a:p>
        </p:txBody>
      </p:sp>
      <p:sp>
        <p:nvSpPr>
          <p:cNvPr id="3" name="矩形 2">
            <a:extLst>
              <a:ext uri="{FF2B5EF4-FFF2-40B4-BE49-F238E27FC236}">
                <a16:creationId xmlns:a16="http://schemas.microsoft.com/office/drawing/2014/main" id="{18DC9DE6-E0CB-4A01-B95C-1BC6145C2DC0}"/>
              </a:ext>
            </a:extLst>
          </p:cNvPr>
          <p:cNvSpPr/>
          <p:nvPr/>
        </p:nvSpPr>
        <p:spPr>
          <a:xfrm>
            <a:off x="9836681" y="4407595"/>
            <a:ext cx="1796143" cy="566057"/>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位置資訊</a:t>
            </a:r>
            <a:endParaRPr lang="en-US" sz="2800" b="1" dirty="0"/>
          </a:p>
        </p:txBody>
      </p:sp>
      <p:sp>
        <p:nvSpPr>
          <p:cNvPr id="11" name="矩形 10">
            <a:extLst>
              <a:ext uri="{FF2B5EF4-FFF2-40B4-BE49-F238E27FC236}">
                <a16:creationId xmlns:a16="http://schemas.microsoft.com/office/drawing/2014/main" id="{EB55F34C-DD94-43D5-86DC-154DD1731F82}"/>
              </a:ext>
            </a:extLst>
          </p:cNvPr>
          <p:cNvSpPr/>
          <p:nvPr/>
        </p:nvSpPr>
        <p:spPr>
          <a:xfrm>
            <a:off x="213633" y="6313726"/>
            <a:ext cx="7990341" cy="369332"/>
          </a:xfrm>
          <a:prstGeom prst="rect">
            <a:avLst/>
          </a:prstGeom>
        </p:spPr>
        <p:txBody>
          <a:bodyPr wrap="square">
            <a:spAutoFit/>
          </a:bodyPr>
          <a:lstStyle/>
          <a:p>
            <a:r>
              <a:rPr lang="zh-TW" altLang="en-US" dirty="0"/>
              <a:t>想知道更多</a:t>
            </a:r>
            <a:r>
              <a:rPr lang="zh-TW" altLang="en-US" sz="1200" dirty="0"/>
              <a:t>：</a:t>
            </a:r>
            <a:r>
              <a:rPr lang="en-US" sz="1200" dirty="0"/>
              <a:t>https://technews.tw/2022/03/01/google-maps-temporarily-disables-live-traffic-data-in-ukraine/</a:t>
            </a:r>
          </a:p>
        </p:txBody>
      </p:sp>
      <p:sp>
        <p:nvSpPr>
          <p:cNvPr id="12" name="箭號: 向下 11">
            <a:extLst>
              <a:ext uri="{FF2B5EF4-FFF2-40B4-BE49-F238E27FC236}">
                <a16:creationId xmlns:a16="http://schemas.microsoft.com/office/drawing/2014/main" id="{240432B1-80A7-46BE-99AD-47053F85BA18}"/>
              </a:ext>
            </a:extLst>
          </p:cNvPr>
          <p:cNvSpPr/>
          <p:nvPr/>
        </p:nvSpPr>
        <p:spPr>
          <a:xfrm>
            <a:off x="1848678" y="5207914"/>
            <a:ext cx="153839" cy="417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6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0" grpId="0" animBg="1"/>
      <p:bldP spid="8" grpId="0" animBg="1"/>
      <p:bldP spid="3"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5A4B5E7-BF23-4928-945F-CA15FE178A4B}"/>
              </a:ext>
            </a:extLst>
          </p:cNvPr>
          <p:cNvSpPr txBox="1"/>
          <p:nvPr/>
        </p:nvSpPr>
        <p:spPr>
          <a:xfrm>
            <a:off x="767997" y="684199"/>
            <a:ext cx="7526917" cy="740395"/>
          </a:xfrm>
          <a:prstGeom prst="rect">
            <a:avLst/>
          </a:prstGeom>
          <a:solidFill>
            <a:srgbClr val="D6A698"/>
          </a:solidFill>
        </p:spPr>
        <p:txBody>
          <a:bodyPr wrap="square" rtlCol="0">
            <a:spAutoFit/>
          </a:bodyPr>
          <a:lstStyle/>
          <a:p>
            <a:pPr>
              <a:lnSpc>
                <a:spcPct val="150000"/>
              </a:lnSpc>
            </a:pPr>
            <a:r>
              <a:rPr lang="en-US" altLang="zh-TW" sz="3200" b="1" dirty="0">
                <a:solidFill>
                  <a:schemeClr val="bg1"/>
                </a:solidFill>
              </a:rPr>
              <a:t>Google Maps</a:t>
            </a:r>
            <a:r>
              <a:rPr lang="zh-TW" altLang="en-US" sz="3200" b="1" dirty="0">
                <a:solidFill>
                  <a:schemeClr val="bg1"/>
                </a:solidFill>
              </a:rPr>
              <a:t>的千里眼技術怎麼做到的？</a:t>
            </a:r>
            <a:endParaRPr lang="en-US" altLang="zh-TW" sz="3200" b="1" dirty="0">
              <a:solidFill>
                <a:schemeClr val="bg1"/>
              </a:solidFill>
            </a:endParaRPr>
          </a:p>
        </p:txBody>
      </p:sp>
      <p:sp>
        <p:nvSpPr>
          <p:cNvPr id="4" name="矩形 3">
            <a:extLst>
              <a:ext uri="{FF2B5EF4-FFF2-40B4-BE49-F238E27FC236}">
                <a16:creationId xmlns:a16="http://schemas.microsoft.com/office/drawing/2014/main" id="{B8AD5310-E0A6-4D45-9E1E-9E82C20B166C}"/>
              </a:ext>
            </a:extLst>
          </p:cNvPr>
          <p:cNvSpPr/>
          <p:nvPr/>
        </p:nvSpPr>
        <p:spPr>
          <a:xfrm>
            <a:off x="762000" y="4384843"/>
            <a:ext cx="9067800" cy="369332"/>
          </a:xfrm>
          <a:prstGeom prst="rect">
            <a:avLst/>
          </a:prstGeom>
        </p:spPr>
        <p:txBody>
          <a:bodyPr wrap="square">
            <a:spAutoFit/>
          </a:bodyPr>
          <a:lstStyle/>
          <a:p>
            <a:r>
              <a:rPr lang="zh-TW" altLang="en-US" dirty="0"/>
              <a:t>想知道更多：</a:t>
            </a:r>
            <a:r>
              <a:rPr lang="en-US" dirty="0"/>
              <a:t>https://technews.tw/2020/09/04/how-google-maps-navigation-works/</a:t>
            </a:r>
          </a:p>
        </p:txBody>
      </p:sp>
      <p:sp>
        <p:nvSpPr>
          <p:cNvPr id="5" name="文字方塊 4">
            <a:extLst>
              <a:ext uri="{FF2B5EF4-FFF2-40B4-BE49-F238E27FC236}">
                <a16:creationId xmlns:a16="http://schemas.microsoft.com/office/drawing/2014/main" id="{C2AB2613-FCB5-43DE-9618-6D1BABDCE60D}"/>
              </a:ext>
            </a:extLst>
          </p:cNvPr>
          <p:cNvSpPr txBox="1"/>
          <p:nvPr/>
        </p:nvSpPr>
        <p:spPr>
          <a:xfrm>
            <a:off x="767998" y="1786439"/>
            <a:ext cx="10662002" cy="2598404"/>
          </a:xfrm>
          <a:prstGeom prst="rect">
            <a:avLst/>
          </a:prstGeom>
          <a:noFill/>
        </p:spPr>
        <p:txBody>
          <a:bodyPr wrap="square" rtlCol="0">
            <a:spAutoFit/>
          </a:bodyPr>
          <a:lstStyle/>
          <a:p>
            <a:pPr>
              <a:lnSpc>
                <a:spcPct val="150000"/>
              </a:lnSpc>
            </a:pPr>
            <a:r>
              <a:rPr lang="zh-TW" altLang="en-US" sz="2800" b="1" dirty="0">
                <a:solidFill>
                  <a:srgbClr val="002060"/>
                </a:solidFill>
              </a:rPr>
              <a:t>當我們同意</a:t>
            </a:r>
            <a:r>
              <a:rPr lang="en-US" altLang="zh-TW" sz="2800" b="1" dirty="0">
                <a:solidFill>
                  <a:srgbClr val="002060"/>
                </a:solidFill>
              </a:rPr>
              <a:t>Google</a:t>
            </a:r>
            <a:r>
              <a:rPr lang="zh-TW" altLang="en-US" sz="2800" b="1" dirty="0">
                <a:solidFill>
                  <a:srgbClr val="002060"/>
                </a:solidFill>
              </a:rPr>
              <a:t>蒐集我們位置資訊時，</a:t>
            </a:r>
            <a:r>
              <a:rPr lang="en-US" altLang="zh-TW" sz="2800" b="1" dirty="0">
                <a:solidFill>
                  <a:srgbClr val="002060"/>
                </a:solidFill>
              </a:rPr>
              <a:t>Google</a:t>
            </a:r>
            <a:r>
              <a:rPr lang="zh-TW" altLang="en-US" sz="2800" b="1" dirty="0">
                <a:solidFill>
                  <a:srgbClr val="002060"/>
                </a:solidFill>
              </a:rPr>
              <a:t>就可以將你現在的位置上傳，當數量夠多時，就可以知道哪些地方人多，哪些地方人少</a:t>
            </a:r>
            <a:r>
              <a:rPr lang="zh-TW" altLang="en-US" sz="2800" dirty="0"/>
              <a:t>。同時，</a:t>
            </a:r>
            <a:r>
              <a:rPr lang="en-US" altLang="zh-TW" sz="2800" dirty="0"/>
              <a:t>Google</a:t>
            </a:r>
            <a:r>
              <a:rPr lang="zh-TW" altLang="en-US" sz="2800" dirty="0"/>
              <a:t>也會分析過去一段時間的車流量資料，利用</a:t>
            </a:r>
            <a:r>
              <a:rPr lang="en-US" altLang="zh-TW" sz="2800" dirty="0"/>
              <a:t>AI</a:t>
            </a:r>
            <a:r>
              <a:rPr lang="zh-TW" altLang="en-US" sz="2800" dirty="0"/>
              <a:t>學習，交叉比對結果，最後產生即時資訊。</a:t>
            </a:r>
            <a:endParaRPr lang="en-US" altLang="zh-TW" sz="2800" dirty="0"/>
          </a:p>
        </p:txBody>
      </p:sp>
      <p:pic>
        <p:nvPicPr>
          <p:cNvPr id="12" name="圖片 11">
            <a:extLst>
              <a:ext uri="{FF2B5EF4-FFF2-40B4-BE49-F238E27FC236}">
                <a16:creationId xmlns:a16="http://schemas.microsoft.com/office/drawing/2014/main" id="{DA2C19AE-4166-4065-851A-68096C4E75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3881" y="684199"/>
            <a:ext cx="2298675" cy="1054089"/>
          </a:xfrm>
          <a:prstGeom prst="rect">
            <a:avLst/>
          </a:prstGeom>
        </p:spPr>
      </p:pic>
    </p:spTree>
    <p:extLst>
      <p:ext uri="{BB962C8B-B14F-4D97-AF65-F5344CB8AC3E}">
        <p14:creationId xmlns:p14="http://schemas.microsoft.com/office/powerpoint/2010/main" val="29842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E97E8F6-A58C-4B99-81A7-EC39CE3856D1}"/>
              </a:ext>
            </a:extLst>
          </p:cNvPr>
          <p:cNvPicPr>
            <a:picLocks noChangeAspect="1"/>
          </p:cNvPicPr>
          <p:nvPr/>
        </p:nvPicPr>
        <p:blipFill>
          <a:blip r:embed="rId3"/>
          <a:stretch>
            <a:fillRect/>
          </a:stretch>
        </p:blipFill>
        <p:spPr>
          <a:xfrm>
            <a:off x="-1" y="0"/>
            <a:ext cx="5507665" cy="6858000"/>
          </a:xfrm>
          <a:prstGeom prst="rect">
            <a:avLst/>
          </a:prstGeom>
        </p:spPr>
      </p:pic>
      <p:sp>
        <p:nvSpPr>
          <p:cNvPr id="7" name="矩形: 圓角 6">
            <a:extLst>
              <a:ext uri="{FF2B5EF4-FFF2-40B4-BE49-F238E27FC236}">
                <a16:creationId xmlns:a16="http://schemas.microsoft.com/office/drawing/2014/main" id="{372E4AAA-4E3A-4F09-8F8A-9E63FEA19E8E}"/>
              </a:ext>
            </a:extLst>
          </p:cNvPr>
          <p:cNvSpPr/>
          <p:nvPr/>
        </p:nvSpPr>
        <p:spPr>
          <a:xfrm>
            <a:off x="2145769" y="758702"/>
            <a:ext cx="1665514" cy="555171"/>
          </a:xfrm>
          <a:prstGeom prst="round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案件</a:t>
            </a:r>
            <a:r>
              <a:rPr lang="en-US" altLang="zh-TW" sz="2800" b="1" dirty="0"/>
              <a:t>3</a:t>
            </a:r>
            <a:endParaRPr lang="en-US" sz="2800" b="1" dirty="0"/>
          </a:p>
        </p:txBody>
      </p:sp>
      <p:pic>
        <p:nvPicPr>
          <p:cNvPr id="4" name="圖片 3">
            <a:extLst>
              <a:ext uri="{FF2B5EF4-FFF2-40B4-BE49-F238E27FC236}">
                <a16:creationId xmlns:a16="http://schemas.microsoft.com/office/drawing/2014/main" id="{7AE0EFD2-C888-48B3-B71C-E1E24F1811B0}"/>
              </a:ext>
            </a:extLst>
          </p:cNvPr>
          <p:cNvPicPr>
            <a:picLocks/>
          </p:cNvPicPr>
          <p:nvPr/>
        </p:nvPicPr>
        <p:blipFill>
          <a:blip r:embed="rId4"/>
          <a:stretch>
            <a:fillRect/>
          </a:stretch>
        </p:blipFill>
        <p:spPr>
          <a:xfrm>
            <a:off x="376917" y="158867"/>
            <a:ext cx="1625600" cy="1625600"/>
          </a:xfrm>
          <a:prstGeom prst="rect">
            <a:avLst/>
          </a:prstGeom>
        </p:spPr>
      </p:pic>
      <p:sp>
        <p:nvSpPr>
          <p:cNvPr id="5" name="文字方塊 4">
            <a:extLst>
              <a:ext uri="{FF2B5EF4-FFF2-40B4-BE49-F238E27FC236}">
                <a16:creationId xmlns:a16="http://schemas.microsoft.com/office/drawing/2014/main" id="{2D10473E-9226-45A8-8D0A-F2B9031A8818}"/>
              </a:ext>
            </a:extLst>
          </p:cNvPr>
          <p:cNvSpPr txBox="1"/>
          <p:nvPr/>
        </p:nvSpPr>
        <p:spPr>
          <a:xfrm>
            <a:off x="376917" y="1742701"/>
            <a:ext cx="4967969" cy="4537396"/>
          </a:xfrm>
          <a:prstGeom prst="rect">
            <a:avLst/>
          </a:prstGeom>
          <a:noFill/>
        </p:spPr>
        <p:txBody>
          <a:bodyPr wrap="square" rtlCol="0">
            <a:spAutoFit/>
          </a:bodyPr>
          <a:lstStyle/>
          <a:p>
            <a:pPr>
              <a:lnSpc>
                <a:spcPct val="150000"/>
              </a:lnSpc>
            </a:pPr>
            <a:r>
              <a:rPr lang="en-US" altLang="zh-TW" sz="2800" dirty="0"/>
              <a:t>Hi</a:t>
            </a:r>
            <a:r>
              <a:rPr lang="zh-TW" altLang="en-US" sz="2800" dirty="0"/>
              <a:t>！我是大導演，正在拍一部超厲害的電影。已經快拍完可以賺大錢了，但男主角忽然過世了。唉！雖然傷心，但剩下未完成的電影該怎麼辦？看來</a:t>
            </a:r>
            <a:r>
              <a:rPr lang="zh-TW" altLang="en-US" sz="2800" b="1" i="1" dirty="0">
                <a:solidFill>
                  <a:srgbClr val="002060"/>
                </a:solidFill>
              </a:rPr>
              <a:t>我只好用替身演戲，再換成</a:t>
            </a:r>
            <a:endParaRPr lang="en-US" altLang="zh-TW" sz="2800" b="1" i="1" dirty="0">
              <a:solidFill>
                <a:srgbClr val="002060"/>
              </a:solidFill>
            </a:endParaRPr>
          </a:p>
          <a:p>
            <a:pPr>
              <a:lnSpc>
                <a:spcPct val="150000"/>
              </a:lnSpc>
            </a:pPr>
            <a:r>
              <a:rPr lang="zh-TW" altLang="en-US" sz="2800" b="1" i="1" dirty="0">
                <a:solidFill>
                  <a:srgbClr val="002060"/>
                </a:solidFill>
              </a:rPr>
              <a:t>男主角的臉和聲音了</a:t>
            </a:r>
            <a:r>
              <a:rPr lang="zh-TW" altLang="en-US" sz="2800" dirty="0"/>
              <a:t>！</a:t>
            </a:r>
            <a:endParaRPr lang="en-US" altLang="zh-TW" sz="2800" dirty="0"/>
          </a:p>
        </p:txBody>
      </p:sp>
      <p:sp>
        <p:nvSpPr>
          <p:cNvPr id="8" name="文字方塊 7">
            <a:extLst>
              <a:ext uri="{FF2B5EF4-FFF2-40B4-BE49-F238E27FC236}">
                <a16:creationId xmlns:a16="http://schemas.microsoft.com/office/drawing/2014/main" id="{01A1CDD9-3FE0-4DE7-A759-B93974A2F93C}"/>
              </a:ext>
            </a:extLst>
          </p:cNvPr>
          <p:cNvSpPr txBox="1"/>
          <p:nvPr/>
        </p:nvSpPr>
        <p:spPr>
          <a:xfrm>
            <a:off x="5690240" y="322196"/>
            <a:ext cx="6314524" cy="659411"/>
          </a:xfrm>
          <a:prstGeom prst="rect">
            <a:avLst/>
          </a:prstGeom>
          <a:solidFill>
            <a:srgbClr val="D6A698"/>
          </a:solidFill>
        </p:spPr>
        <p:txBody>
          <a:bodyPr wrap="square" rtlCol="0">
            <a:spAutoFit/>
          </a:bodyPr>
          <a:lstStyle/>
          <a:p>
            <a:pPr>
              <a:lnSpc>
                <a:spcPct val="150000"/>
              </a:lnSpc>
            </a:pPr>
            <a:r>
              <a:rPr lang="zh-TW" altLang="en-US" sz="2800" b="1" dirty="0">
                <a:solidFill>
                  <a:schemeClr val="bg1"/>
                </a:solidFill>
              </a:rPr>
              <a:t>換人演演看，有這麼厲害嗎？</a:t>
            </a:r>
            <a:endParaRPr lang="en-US" sz="2800" b="1" dirty="0">
              <a:solidFill>
                <a:schemeClr val="bg1"/>
              </a:solidFill>
            </a:endParaRPr>
          </a:p>
        </p:txBody>
      </p:sp>
      <p:sp>
        <p:nvSpPr>
          <p:cNvPr id="9" name="文字方塊 8">
            <a:extLst>
              <a:ext uri="{FF2B5EF4-FFF2-40B4-BE49-F238E27FC236}">
                <a16:creationId xmlns:a16="http://schemas.microsoft.com/office/drawing/2014/main" id="{5BF54AC2-7F9A-4B41-8E45-2DD54478D66B}"/>
              </a:ext>
            </a:extLst>
          </p:cNvPr>
          <p:cNvSpPr txBox="1"/>
          <p:nvPr/>
        </p:nvSpPr>
        <p:spPr>
          <a:xfrm>
            <a:off x="5690240" y="2424572"/>
            <a:ext cx="6314525" cy="3891065"/>
          </a:xfrm>
          <a:prstGeom prst="rect">
            <a:avLst/>
          </a:prstGeom>
          <a:solidFill>
            <a:srgbClr val="B9928C"/>
          </a:solidFill>
        </p:spPr>
        <p:txBody>
          <a:bodyPr wrap="square" rtlCol="0">
            <a:spAutoFit/>
          </a:bodyPr>
          <a:lstStyle/>
          <a:p>
            <a:pPr>
              <a:lnSpc>
                <a:spcPct val="150000"/>
              </a:lnSpc>
            </a:pPr>
            <a:r>
              <a:rPr lang="en-US" altLang="zh-TW" sz="2800" b="1" dirty="0">
                <a:solidFill>
                  <a:schemeClr val="bg1"/>
                </a:solidFill>
              </a:rPr>
              <a:t>Email</a:t>
            </a:r>
            <a:r>
              <a:rPr lang="zh-TW" altLang="en-US" sz="2800" b="1" dirty="0">
                <a:solidFill>
                  <a:schemeClr val="bg1"/>
                </a:solidFill>
              </a:rPr>
              <a:t>、電話、種族、政治或宗教信仰、簡訊內容、相片、影片、聲音、病例、</a:t>
            </a:r>
            <a:endParaRPr lang="en-US" altLang="zh-TW" sz="2800" b="1" dirty="0">
              <a:solidFill>
                <a:schemeClr val="bg1"/>
              </a:solidFill>
            </a:endParaRPr>
          </a:p>
          <a:p>
            <a:pPr>
              <a:lnSpc>
                <a:spcPct val="150000"/>
              </a:lnSpc>
            </a:pPr>
            <a:r>
              <a:rPr lang="zh-TW" altLang="en-US" sz="2800" b="1" dirty="0">
                <a:solidFill>
                  <a:schemeClr val="bg1"/>
                </a:solidFill>
              </a:rPr>
              <a:t>信用卡卡號、購買紀錄、健身資訊、聯絡人資訊、位置資訊、使用哪些應用程式、瀏覽的網頁、在網路上搜尋了哪些內容。</a:t>
            </a:r>
            <a:endParaRPr lang="en-US" sz="2800" b="1" dirty="0">
              <a:solidFill>
                <a:schemeClr val="bg1"/>
              </a:solidFill>
            </a:endParaRPr>
          </a:p>
        </p:txBody>
      </p:sp>
      <p:sp>
        <p:nvSpPr>
          <p:cNvPr id="12" name="矩形 11">
            <a:extLst>
              <a:ext uri="{FF2B5EF4-FFF2-40B4-BE49-F238E27FC236}">
                <a16:creationId xmlns:a16="http://schemas.microsoft.com/office/drawing/2014/main" id="{8F79517B-C4C6-4588-856B-F7C251320345}"/>
              </a:ext>
            </a:extLst>
          </p:cNvPr>
          <p:cNvSpPr/>
          <p:nvPr/>
        </p:nvSpPr>
        <p:spPr>
          <a:xfrm>
            <a:off x="7499162" y="3241491"/>
            <a:ext cx="3157952"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相片、影片、聲音</a:t>
            </a:r>
            <a:endParaRPr lang="en-US" sz="2800" b="1" dirty="0"/>
          </a:p>
        </p:txBody>
      </p:sp>
      <p:sp>
        <p:nvSpPr>
          <p:cNvPr id="10" name="文字方塊 9">
            <a:extLst>
              <a:ext uri="{FF2B5EF4-FFF2-40B4-BE49-F238E27FC236}">
                <a16:creationId xmlns:a16="http://schemas.microsoft.com/office/drawing/2014/main" id="{D89F9B4D-97A3-4169-AB59-163277469FB6}"/>
              </a:ext>
            </a:extLst>
          </p:cNvPr>
          <p:cNvSpPr txBox="1"/>
          <p:nvPr/>
        </p:nvSpPr>
        <p:spPr>
          <a:xfrm>
            <a:off x="5690239" y="971667"/>
            <a:ext cx="6314525" cy="1305742"/>
          </a:xfrm>
          <a:prstGeom prst="rect">
            <a:avLst/>
          </a:prstGeom>
          <a:solidFill>
            <a:srgbClr val="D6A698"/>
          </a:solidFill>
        </p:spPr>
        <p:txBody>
          <a:bodyPr wrap="square" rtlCol="0">
            <a:spAutoFit/>
          </a:bodyPr>
          <a:lstStyle/>
          <a:p>
            <a:pPr>
              <a:lnSpc>
                <a:spcPct val="150000"/>
              </a:lnSpc>
            </a:pPr>
            <a:r>
              <a:rPr lang="zh-TW" altLang="en-US" sz="2800" b="1" dirty="0">
                <a:solidFill>
                  <a:schemeClr val="bg1"/>
                </a:solidFill>
              </a:rPr>
              <a:t>導演需要擁有哪些演員的個資，才可以換人演演看？</a:t>
            </a:r>
            <a:endParaRPr lang="en-US" sz="2800" b="1" dirty="0">
              <a:solidFill>
                <a:schemeClr val="bg1"/>
              </a:solidFill>
            </a:endParaRPr>
          </a:p>
        </p:txBody>
      </p:sp>
    </p:spTree>
    <p:extLst>
      <p:ext uri="{BB962C8B-B14F-4D97-AF65-F5344CB8AC3E}">
        <p14:creationId xmlns:p14="http://schemas.microsoft.com/office/powerpoint/2010/main" val="20379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E59A8AC-370F-43F6-A830-555C8E147C76}"/>
              </a:ext>
            </a:extLst>
          </p:cNvPr>
          <p:cNvSpPr/>
          <p:nvPr/>
        </p:nvSpPr>
        <p:spPr>
          <a:xfrm>
            <a:off x="9129866" y="2308850"/>
            <a:ext cx="1196890" cy="508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字方塊 2">
            <a:extLst>
              <a:ext uri="{FF2B5EF4-FFF2-40B4-BE49-F238E27FC236}">
                <a16:creationId xmlns:a16="http://schemas.microsoft.com/office/drawing/2014/main" id="{D5A4B5E7-BF23-4928-945F-CA15FE178A4B}"/>
              </a:ext>
            </a:extLst>
          </p:cNvPr>
          <p:cNvSpPr txBox="1"/>
          <p:nvPr/>
        </p:nvSpPr>
        <p:spPr>
          <a:xfrm>
            <a:off x="715636" y="684199"/>
            <a:ext cx="5922168" cy="740395"/>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深偽技術，演出不存在的電影。</a:t>
            </a:r>
            <a:endParaRPr lang="en-US" altLang="zh-TW" sz="3200" b="1" dirty="0">
              <a:solidFill>
                <a:schemeClr val="bg1"/>
              </a:solidFill>
            </a:endParaRPr>
          </a:p>
        </p:txBody>
      </p:sp>
      <p:sp>
        <p:nvSpPr>
          <p:cNvPr id="5" name="文字方塊 4">
            <a:extLst>
              <a:ext uri="{FF2B5EF4-FFF2-40B4-BE49-F238E27FC236}">
                <a16:creationId xmlns:a16="http://schemas.microsoft.com/office/drawing/2014/main" id="{C2AB2613-FCB5-43DE-9618-6D1BABDCE60D}"/>
              </a:ext>
            </a:extLst>
          </p:cNvPr>
          <p:cNvSpPr txBox="1"/>
          <p:nvPr/>
        </p:nvSpPr>
        <p:spPr>
          <a:xfrm>
            <a:off x="715636" y="1517489"/>
            <a:ext cx="10834107" cy="1952073"/>
          </a:xfrm>
          <a:prstGeom prst="rect">
            <a:avLst/>
          </a:prstGeom>
          <a:noFill/>
        </p:spPr>
        <p:txBody>
          <a:bodyPr wrap="square" rtlCol="0">
            <a:spAutoFit/>
          </a:bodyPr>
          <a:lstStyle/>
          <a:p>
            <a:pPr>
              <a:lnSpc>
                <a:spcPct val="150000"/>
              </a:lnSpc>
            </a:pPr>
            <a:r>
              <a:rPr lang="zh-TW" altLang="en-US" sz="2800" dirty="0"/>
              <a:t>電影「玩命關頭</a:t>
            </a:r>
            <a:r>
              <a:rPr lang="en-US" altLang="zh-TW" sz="2800" dirty="0"/>
              <a:t>7</a:t>
            </a:r>
            <a:r>
              <a:rPr lang="zh-TW" altLang="en-US" sz="2800" dirty="0"/>
              <a:t>」拍攝到後半段時，男主角保羅沃克因為車禍過世了，後來劇組找來男主角的弟弟將電影演完，</a:t>
            </a:r>
            <a:r>
              <a:rPr lang="zh-TW" altLang="en-US" sz="2800" b="1" dirty="0">
                <a:solidFill>
                  <a:srgbClr val="002060"/>
                </a:solidFill>
              </a:rPr>
              <a:t>再利用「深偽」技術</a:t>
            </a:r>
            <a:r>
              <a:rPr lang="en-US" altLang="zh-TW" sz="2800" b="1" dirty="0">
                <a:solidFill>
                  <a:srgbClr val="002060"/>
                </a:solidFill>
              </a:rPr>
              <a:t>(</a:t>
            </a:r>
            <a:r>
              <a:rPr lang="en-US" altLang="zh-TW" sz="2800" b="1" dirty="0" err="1">
                <a:solidFill>
                  <a:srgbClr val="002060"/>
                </a:solidFill>
              </a:rPr>
              <a:t>Deepfake</a:t>
            </a:r>
            <a:r>
              <a:rPr lang="en-US" altLang="zh-TW" sz="2800" b="1" dirty="0">
                <a:solidFill>
                  <a:srgbClr val="002060"/>
                </a:solidFill>
              </a:rPr>
              <a:t>)</a:t>
            </a:r>
            <a:r>
              <a:rPr lang="zh-TW" altLang="en-US" sz="2800" b="1" dirty="0">
                <a:solidFill>
                  <a:srgbClr val="002060"/>
                </a:solidFill>
              </a:rPr>
              <a:t>，將臉與聲音換成男主角的模樣，完成了電影</a:t>
            </a:r>
            <a:r>
              <a:rPr lang="zh-TW" altLang="en-US" sz="2800" dirty="0">
                <a:solidFill>
                  <a:srgbClr val="002060"/>
                </a:solidFill>
              </a:rPr>
              <a:t>。</a:t>
            </a:r>
            <a:endParaRPr lang="en-US" altLang="zh-TW" sz="2800" dirty="0">
              <a:solidFill>
                <a:srgbClr val="002060"/>
              </a:solidFill>
            </a:endParaRPr>
          </a:p>
        </p:txBody>
      </p:sp>
      <p:pic>
        <p:nvPicPr>
          <p:cNvPr id="8" name="圖片 7">
            <a:extLst>
              <a:ext uri="{FF2B5EF4-FFF2-40B4-BE49-F238E27FC236}">
                <a16:creationId xmlns:a16="http://schemas.microsoft.com/office/drawing/2014/main" id="{7FAEEE1B-FEC2-4D5A-B826-47A4E9B9E5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5636" y="3562457"/>
            <a:ext cx="2707544" cy="2239944"/>
          </a:xfrm>
          <a:prstGeom prst="rect">
            <a:avLst/>
          </a:prstGeom>
        </p:spPr>
      </p:pic>
      <p:sp>
        <p:nvSpPr>
          <p:cNvPr id="9" name="矩形 8">
            <a:extLst>
              <a:ext uri="{FF2B5EF4-FFF2-40B4-BE49-F238E27FC236}">
                <a16:creationId xmlns:a16="http://schemas.microsoft.com/office/drawing/2014/main" id="{9F004584-9C7F-4B04-80E0-D1A715F0008C}"/>
              </a:ext>
            </a:extLst>
          </p:cNvPr>
          <p:cNvSpPr/>
          <p:nvPr/>
        </p:nvSpPr>
        <p:spPr>
          <a:xfrm>
            <a:off x="764999" y="5900317"/>
            <a:ext cx="8116389" cy="369332"/>
          </a:xfrm>
          <a:prstGeom prst="rect">
            <a:avLst/>
          </a:prstGeom>
        </p:spPr>
        <p:txBody>
          <a:bodyPr wrap="none">
            <a:spAutoFit/>
          </a:bodyPr>
          <a:lstStyle/>
          <a:p>
            <a:r>
              <a:rPr lang="zh-TW" altLang="en-US" dirty="0"/>
              <a:t>想知道更多內容，圖片來源：</a:t>
            </a:r>
            <a:r>
              <a:rPr lang="en-US" dirty="0"/>
              <a:t>https://www.youtube.com/watch?v=fCrYfRjpuXU</a:t>
            </a:r>
          </a:p>
        </p:txBody>
      </p:sp>
      <p:pic>
        <p:nvPicPr>
          <p:cNvPr id="10" name="圖片 9">
            <a:extLst>
              <a:ext uri="{FF2B5EF4-FFF2-40B4-BE49-F238E27FC236}">
                <a16:creationId xmlns:a16="http://schemas.microsoft.com/office/drawing/2014/main" id="{0E97499F-6B79-4067-918F-1202EB6EF5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43024" y="3562457"/>
            <a:ext cx="2609574" cy="2239944"/>
          </a:xfrm>
          <a:prstGeom prst="rect">
            <a:avLst/>
          </a:prstGeom>
        </p:spPr>
      </p:pic>
      <p:sp>
        <p:nvSpPr>
          <p:cNvPr id="11" name="文字方塊 10">
            <a:extLst>
              <a:ext uri="{FF2B5EF4-FFF2-40B4-BE49-F238E27FC236}">
                <a16:creationId xmlns:a16="http://schemas.microsoft.com/office/drawing/2014/main" id="{7439B7D4-7D58-4C3C-BF80-67F12ABEF0F6}"/>
              </a:ext>
            </a:extLst>
          </p:cNvPr>
          <p:cNvSpPr txBox="1"/>
          <p:nvPr/>
        </p:nvSpPr>
        <p:spPr>
          <a:xfrm>
            <a:off x="3588737" y="3955516"/>
            <a:ext cx="2488730" cy="1384995"/>
          </a:xfrm>
          <a:prstGeom prst="rect">
            <a:avLst/>
          </a:prstGeom>
          <a:solidFill>
            <a:srgbClr val="EEEADE"/>
          </a:solidFill>
        </p:spPr>
        <p:txBody>
          <a:bodyPr wrap="square" rtlCol="0">
            <a:spAutoFit/>
          </a:bodyPr>
          <a:lstStyle/>
          <a:p>
            <a:r>
              <a:rPr lang="zh-TW" altLang="en-US" sz="2800" b="1" dirty="0">
                <a:solidFill>
                  <a:schemeClr val="accent1">
                    <a:lumMod val="50000"/>
                  </a:schemeClr>
                </a:solidFill>
              </a:rPr>
              <a:t>換臉前</a:t>
            </a:r>
            <a:endParaRPr lang="en-US" altLang="zh-TW" sz="2800" dirty="0"/>
          </a:p>
          <a:p>
            <a:r>
              <a:rPr lang="zh-TW" altLang="en-US" sz="2800" dirty="0"/>
              <a:t>電影由弟弟擔任替身拍攝。</a:t>
            </a:r>
            <a:endParaRPr lang="en-US" sz="2800" dirty="0"/>
          </a:p>
        </p:txBody>
      </p:sp>
      <p:sp>
        <p:nvSpPr>
          <p:cNvPr id="12" name="文字方塊 11">
            <a:extLst>
              <a:ext uri="{FF2B5EF4-FFF2-40B4-BE49-F238E27FC236}">
                <a16:creationId xmlns:a16="http://schemas.microsoft.com/office/drawing/2014/main" id="{5A490578-2811-49F7-8C38-E39968EF36EB}"/>
              </a:ext>
            </a:extLst>
          </p:cNvPr>
          <p:cNvSpPr txBox="1"/>
          <p:nvPr/>
        </p:nvSpPr>
        <p:spPr>
          <a:xfrm>
            <a:off x="9018155" y="3955516"/>
            <a:ext cx="2531588" cy="1815882"/>
          </a:xfrm>
          <a:prstGeom prst="rect">
            <a:avLst/>
          </a:prstGeom>
          <a:solidFill>
            <a:srgbClr val="EEEADE"/>
          </a:solidFill>
        </p:spPr>
        <p:txBody>
          <a:bodyPr wrap="square" rtlCol="0">
            <a:spAutoFit/>
          </a:bodyPr>
          <a:lstStyle/>
          <a:p>
            <a:r>
              <a:rPr lang="zh-TW" altLang="en-US" sz="2800" b="1" dirty="0">
                <a:solidFill>
                  <a:schemeClr val="accent1">
                    <a:lumMod val="50000"/>
                  </a:schemeClr>
                </a:solidFill>
              </a:rPr>
              <a:t>換臉後</a:t>
            </a:r>
            <a:endParaRPr lang="en-US" altLang="zh-TW" sz="2800" b="1" dirty="0">
              <a:solidFill>
                <a:schemeClr val="accent1">
                  <a:lumMod val="50000"/>
                </a:schemeClr>
              </a:solidFill>
            </a:endParaRPr>
          </a:p>
          <a:p>
            <a:r>
              <a:rPr lang="zh-TW" altLang="en-US" sz="2800" dirty="0"/>
              <a:t>電影正式上映時換成保羅沃克的臉！</a:t>
            </a:r>
            <a:endParaRPr lang="en-US" sz="2800" dirty="0"/>
          </a:p>
        </p:txBody>
      </p:sp>
    </p:spTree>
    <p:extLst>
      <p:ext uri="{BB962C8B-B14F-4D97-AF65-F5344CB8AC3E}">
        <p14:creationId xmlns:p14="http://schemas.microsoft.com/office/powerpoint/2010/main" val="38197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997B4EEC-2638-44BC-AB40-93D391E46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59617" y="4345956"/>
            <a:ext cx="1958008" cy="1958008"/>
          </a:xfrm>
          <a:prstGeom prst="rect">
            <a:avLst/>
          </a:prstGeom>
        </p:spPr>
      </p:pic>
      <p:sp>
        <p:nvSpPr>
          <p:cNvPr id="3" name="內容版面配置區 2">
            <a:extLst>
              <a:ext uri="{FF2B5EF4-FFF2-40B4-BE49-F238E27FC236}">
                <a16:creationId xmlns:a16="http://schemas.microsoft.com/office/drawing/2014/main" id="{EB8D20B6-4675-495C-B7AF-B84B7F2A5601}"/>
              </a:ext>
            </a:extLst>
          </p:cNvPr>
          <p:cNvSpPr>
            <a:spLocks noGrp="1"/>
          </p:cNvSpPr>
          <p:nvPr>
            <p:ph idx="1"/>
          </p:nvPr>
        </p:nvSpPr>
        <p:spPr>
          <a:xfrm>
            <a:off x="648280" y="1427392"/>
            <a:ext cx="11262155" cy="2918564"/>
          </a:xfrm>
          <a:noFill/>
        </p:spPr>
        <p:txBody>
          <a:bodyPr>
            <a:normAutofit/>
          </a:bodyPr>
          <a:lstStyle/>
          <a:p>
            <a:pPr>
              <a:lnSpc>
                <a:spcPct val="150000"/>
              </a:lnSpc>
            </a:pPr>
            <a:r>
              <a:rPr lang="en-US" sz="3500" dirty="0"/>
              <a:t>1 </a:t>
            </a:r>
            <a:r>
              <a:rPr lang="zh-TW" altLang="en-US" sz="3500" dirty="0"/>
              <a:t>認識數位科技在生活中的應用。</a:t>
            </a:r>
            <a:endParaRPr lang="en-US" sz="3500" dirty="0"/>
          </a:p>
          <a:p>
            <a:pPr>
              <a:lnSpc>
                <a:spcPct val="150000"/>
              </a:lnSpc>
            </a:pPr>
            <a:r>
              <a:rPr lang="en-US" sz="3500" dirty="0"/>
              <a:t>2 </a:t>
            </a:r>
            <a:r>
              <a:rPr lang="zh-TW" altLang="en-US" sz="3500" dirty="0"/>
              <a:t>理解數位生活與人權的關係，及可能的侵害。</a:t>
            </a:r>
            <a:endParaRPr lang="en-US" altLang="zh-TW" sz="3500" dirty="0"/>
          </a:p>
          <a:p>
            <a:pPr>
              <a:lnSpc>
                <a:spcPct val="150000"/>
              </a:lnSpc>
            </a:pPr>
            <a:r>
              <a:rPr lang="en-US" sz="3500" dirty="0"/>
              <a:t>3 </a:t>
            </a:r>
            <a:r>
              <a:rPr lang="zh-TW" altLang="en-US" sz="3500" dirty="0"/>
              <a:t>願意保護自己和他人的數位人權，並向他人倡議。</a:t>
            </a:r>
            <a:endParaRPr lang="en-US" altLang="zh-TW" sz="3500" dirty="0"/>
          </a:p>
          <a:p>
            <a:pPr>
              <a:lnSpc>
                <a:spcPct val="150000"/>
              </a:lnSpc>
            </a:pPr>
            <a:endParaRPr lang="en-US" altLang="zh-TW" sz="3500" dirty="0"/>
          </a:p>
          <a:p>
            <a:pPr marL="0" indent="0">
              <a:lnSpc>
                <a:spcPct val="150000"/>
              </a:lnSpc>
              <a:buNone/>
            </a:pPr>
            <a:endParaRPr lang="en-US" dirty="0">
              <a:solidFill>
                <a:srgbClr val="FF4F2B"/>
              </a:solidFill>
            </a:endParaRPr>
          </a:p>
        </p:txBody>
      </p:sp>
      <p:sp>
        <p:nvSpPr>
          <p:cNvPr id="5" name="文字方塊 4">
            <a:extLst>
              <a:ext uri="{FF2B5EF4-FFF2-40B4-BE49-F238E27FC236}">
                <a16:creationId xmlns:a16="http://schemas.microsoft.com/office/drawing/2014/main" id="{3926AF33-A9F9-4CF7-A499-12F9F6C45D75}"/>
              </a:ext>
            </a:extLst>
          </p:cNvPr>
          <p:cNvSpPr txBox="1"/>
          <p:nvPr/>
        </p:nvSpPr>
        <p:spPr>
          <a:xfrm>
            <a:off x="648280" y="582872"/>
            <a:ext cx="6324020" cy="707886"/>
          </a:xfrm>
          <a:prstGeom prst="rect">
            <a:avLst/>
          </a:prstGeom>
          <a:solidFill>
            <a:srgbClr val="D6A698"/>
          </a:solidFill>
        </p:spPr>
        <p:txBody>
          <a:bodyPr wrap="square" rtlCol="0">
            <a:spAutoFit/>
          </a:bodyPr>
          <a:lstStyle/>
          <a:p>
            <a:pPr algn="ctr"/>
            <a:r>
              <a:rPr lang="zh-TW" altLang="en-US" sz="4000" b="1" dirty="0">
                <a:solidFill>
                  <a:schemeClr val="bg1"/>
                </a:solidFill>
              </a:rPr>
              <a:t>學習目標</a:t>
            </a:r>
            <a:endParaRPr lang="en-US" sz="4000" b="1" dirty="0">
              <a:solidFill>
                <a:schemeClr val="bg1"/>
              </a:solidFill>
            </a:endParaRPr>
          </a:p>
        </p:txBody>
      </p:sp>
    </p:spTree>
    <p:extLst>
      <p:ext uri="{BB962C8B-B14F-4D97-AF65-F5344CB8AC3E}">
        <p14:creationId xmlns:p14="http://schemas.microsoft.com/office/powerpoint/2010/main" val="3170506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9060C7B-7470-4745-9418-269CF107FBDE}"/>
              </a:ext>
            </a:extLst>
          </p:cNvPr>
          <p:cNvPicPr>
            <a:picLocks noChangeAspect="1"/>
          </p:cNvPicPr>
          <p:nvPr/>
        </p:nvPicPr>
        <p:blipFill>
          <a:blip r:embed="rId3"/>
          <a:stretch>
            <a:fillRect/>
          </a:stretch>
        </p:blipFill>
        <p:spPr>
          <a:xfrm>
            <a:off x="0" y="0"/>
            <a:ext cx="5547632" cy="6858000"/>
          </a:xfrm>
          <a:prstGeom prst="rect">
            <a:avLst/>
          </a:prstGeom>
        </p:spPr>
      </p:pic>
      <p:sp>
        <p:nvSpPr>
          <p:cNvPr id="7" name="矩形: 圓角 6">
            <a:extLst>
              <a:ext uri="{FF2B5EF4-FFF2-40B4-BE49-F238E27FC236}">
                <a16:creationId xmlns:a16="http://schemas.microsoft.com/office/drawing/2014/main" id="{372E4AAA-4E3A-4F09-8F8A-9E63FEA19E8E}"/>
              </a:ext>
            </a:extLst>
          </p:cNvPr>
          <p:cNvSpPr/>
          <p:nvPr/>
        </p:nvSpPr>
        <p:spPr>
          <a:xfrm>
            <a:off x="2145769" y="758702"/>
            <a:ext cx="1665514" cy="555171"/>
          </a:xfrm>
          <a:prstGeom prst="round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案件</a:t>
            </a:r>
            <a:r>
              <a:rPr lang="en-US" altLang="zh-TW" sz="2800" b="1" dirty="0"/>
              <a:t>4</a:t>
            </a:r>
            <a:endParaRPr lang="en-US" sz="2800" b="1" dirty="0"/>
          </a:p>
        </p:txBody>
      </p:sp>
      <p:pic>
        <p:nvPicPr>
          <p:cNvPr id="4" name="圖片 3">
            <a:extLst>
              <a:ext uri="{FF2B5EF4-FFF2-40B4-BE49-F238E27FC236}">
                <a16:creationId xmlns:a16="http://schemas.microsoft.com/office/drawing/2014/main" id="{7AE0EFD2-C888-48B3-B71C-E1E24F1811B0}"/>
              </a:ext>
            </a:extLst>
          </p:cNvPr>
          <p:cNvPicPr>
            <a:picLocks/>
          </p:cNvPicPr>
          <p:nvPr/>
        </p:nvPicPr>
        <p:blipFill>
          <a:blip r:embed="rId4"/>
          <a:stretch>
            <a:fillRect/>
          </a:stretch>
        </p:blipFill>
        <p:spPr>
          <a:xfrm>
            <a:off x="376917" y="158867"/>
            <a:ext cx="1625600" cy="1625600"/>
          </a:xfrm>
          <a:prstGeom prst="rect">
            <a:avLst/>
          </a:prstGeom>
        </p:spPr>
      </p:pic>
      <p:sp>
        <p:nvSpPr>
          <p:cNvPr id="5" name="文字方塊 4">
            <a:extLst>
              <a:ext uri="{FF2B5EF4-FFF2-40B4-BE49-F238E27FC236}">
                <a16:creationId xmlns:a16="http://schemas.microsoft.com/office/drawing/2014/main" id="{2D10473E-9226-45A8-8D0A-F2B9031A8818}"/>
              </a:ext>
            </a:extLst>
          </p:cNvPr>
          <p:cNvSpPr txBox="1"/>
          <p:nvPr/>
        </p:nvSpPr>
        <p:spPr>
          <a:xfrm>
            <a:off x="376917" y="1805448"/>
            <a:ext cx="4967969" cy="4537396"/>
          </a:xfrm>
          <a:prstGeom prst="rect">
            <a:avLst/>
          </a:prstGeom>
          <a:noFill/>
        </p:spPr>
        <p:txBody>
          <a:bodyPr wrap="square" rtlCol="0">
            <a:spAutoFit/>
          </a:bodyPr>
          <a:lstStyle/>
          <a:p>
            <a:pPr>
              <a:lnSpc>
                <a:spcPct val="150000"/>
              </a:lnSpc>
            </a:pPr>
            <a:r>
              <a:rPr lang="zh-TW" altLang="en-US" sz="2800" dirty="0"/>
              <a:t>各位老闆好，投放網路廣告是本公司的專業，絕對比刊登報紙廣告厲害，</a:t>
            </a:r>
            <a:r>
              <a:rPr lang="zh-TW" altLang="en-US" sz="2800" b="1" i="1" dirty="0">
                <a:solidFill>
                  <a:srgbClr val="002060"/>
                </a:solidFill>
              </a:rPr>
              <a:t>我們會幫您找到最有購買意願的消費者，讓您的商品大賣</a:t>
            </a:r>
            <a:r>
              <a:rPr lang="zh-TW" altLang="en-US" sz="2800" dirty="0">
                <a:solidFill>
                  <a:srgbClr val="1F2E55"/>
                </a:solidFill>
              </a:rPr>
              <a:t>，</a:t>
            </a:r>
            <a:r>
              <a:rPr lang="zh-TW" altLang="en-US" sz="2800" dirty="0"/>
              <a:t>鈔票不斷飛進您的錢包裡！投放網路廣告，找我們就對了！</a:t>
            </a:r>
            <a:endParaRPr lang="en-US" altLang="zh-TW" sz="2800" dirty="0"/>
          </a:p>
        </p:txBody>
      </p:sp>
      <p:sp>
        <p:nvSpPr>
          <p:cNvPr id="8" name="文字方塊 7">
            <a:extLst>
              <a:ext uri="{FF2B5EF4-FFF2-40B4-BE49-F238E27FC236}">
                <a16:creationId xmlns:a16="http://schemas.microsoft.com/office/drawing/2014/main" id="{01A1CDD9-3FE0-4DE7-A759-B93974A2F93C}"/>
              </a:ext>
            </a:extLst>
          </p:cNvPr>
          <p:cNvSpPr txBox="1"/>
          <p:nvPr/>
        </p:nvSpPr>
        <p:spPr>
          <a:xfrm>
            <a:off x="5800990" y="478725"/>
            <a:ext cx="6124840" cy="1305742"/>
          </a:xfrm>
          <a:prstGeom prst="rect">
            <a:avLst/>
          </a:prstGeom>
          <a:solidFill>
            <a:srgbClr val="D6A698"/>
          </a:solidFill>
        </p:spPr>
        <p:txBody>
          <a:bodyPr wrap="square" rtlCol="0">
            <a:spAutoFit/>
          </a:bodyPr>
          <a:lstStyle/>
          <a:p>
            <a:pPr>
              <a:lnSpc>
                <a:spcPct val="150000"/>
              </a:lnSpc>
            </a:pPr>
            <a:r>
              <a:rPr lang="zh-TW" altLang="en-US" sz="2800" b="1" dirty="0">
                <a:solidFill>
                  <a:schemeClr val="bg1"/>
                </a:solidFill>
              </a:rPr>
              <a:t>為什麼商人會知道你喜歡甚麼？是</a:t>
            </a:r>
            <a:endParaRPr lang="en-US" altLang="zh-TW" sz="2800" b="1" dirty="0">
              <a:solidFill>
                <a:schemeClr val="bg1"/>
              </a:solidFill>
            </a:endParaRPr>
          </a:p>
          <a:p>
            <a:pPr>
              <a:lnSpc>
                <a:spcPct val="150000"/>
              </a:lnSpc>
            </a:pPr>
            <a:r>
              <a:rPr lang="zh-TW" altLang="en-US" sz="2800" b="1" dirty="0">
                <a:solidFill>
                  <a:schemeClr val="bg1"/>
                </a:solidFill>
              </a:rPr>
              <a:t>因為掌握了你的哪些個人資訊？</a:t>
            </a:r>
            <a:endParaRPr lang="en-US" sz="2800" b="1" dirty="0">
              <a:solidFill>
                <a:schemeClr val="bg1"/>
              </a:solidFill>
            </a:endParaRPr>
          </a:p>
        </p:txBody>
      </p:sp>
      <p:sp>
        <p:nvSpPr>
          <p:cNvPr id="9" name="文字方塊 8">
            <a:extLst>
              <a:ext uri="{FF2B5EF4-FFF2-40B4-BE49-F238E27FC236}">
                <a16:creationId xmlns:a16="http://schemas.microsoft.com/office/drawing/2014/main" id="{5BF54AC2-7F9A-4B41-8E45-2DD54478D66B}"/>
              </a:ext>
            </a:extLst>
          </p:cNvPr>
          <p:cNvSpPr txBox="1"/>
          <p:nvPr/>
        </p:nvSpPr>
        <p:spPr>
          <a:xfrm>
            <a:off x="5800990" y="2075400"/>
            <a:ext cx="6124840" cy="3891065"/>
          </a:xfrm>
          <a:prstGeom prst="rect">
            <a:avLst/>
          </a:prstGeom>
          <a:solidFill>
            <a:srgbClr val="B9928C"/>
          </a:solidFill>
        </p:spPr>
        <p:txBody>
          <a:bodyPr wrap="square" rtlCol="0">
            <a:spAutoFit/>
          </a:bodyPr>
          <a:lstStyle/>
          <a:p>
            <a:pPr>
              <a:lnSpc>
                <a:spcPct val="150000"/>
              </a:lnSpc>
            </a:pPr>
            <a:r>
              <a:rPr lang="en-US" altLang="zh-TW" sz="2800" b="1" dirty="0">
                <a:solidFill>
                  <a:schemeClr val="bg1"/>
                </a:solidFill>
              </a:rPr>
              <a:t>Email</a:t>
            </a:r>
            <a:r>
              <a:rPr lang="zh-TW" altLang="en-US" sz="2800" b="1" dirty="0">
                <a:solidFill>
                  <a:schemeClr val="bg1"/>
                </a:solidFill>
              </a:rPr>
              <a:t>、電話、種族、宗教信仰、簡訊內容、相片、影片、聲音、病例</a:t>
            </a:r>
            <a:endParaRPr lang="en-US" altLang="zh-TW" sz="2800" b="1" dirty="0">
              <a:solidFill>
                <a:schemeClr val="bg1"/>
              </a:solidFill>
            </a:endParaRPr>
          </a:p>
          <a:p>
            <a:pPr>
              <a:lnSpc>
                <a:spcPct val="150000"/>
              </a:lnSpc>
            </a:pPr>
            <a:r>
              <a:rPr lang="zh-TW" altLang="en-US" sz="2800" b="1" dirty="0">
                <a:solidFill>
                  <a:schemeClr val="bg1"/>
                </a:solidFill>
              </a:rPr>
              <a:t>信用卡卡號、購買紀錄、健身資訊、聯絡人資訊、位置資訊、使用哪些應用程式、瀏覽的網頁、在網路上搜尋了哪些內容。</a:t>
            </a:r>
            <a:endParaRPr lang="en-US" sz="2800" b="1" dirty="0">
              <a:solidFill>
                <a:schemeClr val="bg1"/>
              </a:solidFill>
            </a:endParaRPr>
          </a:p>
        </p:txBody>
      </p:sp>
      <p:sp>
        <p:nvSpPr>
          <p:cNvPr id="12" name="矩形 11">
            <a:extLst>
              <a:ext uri="{FF2B5EF4-FFF2-40B4-BE49-F238E27FC236}">
                <a16:creationId xmlns:a16="http://schemas.microsoft.com/office/drawing/2014/main" id="{8F79517B-C4C6-4588-856B-F7C251320345}"/>
              </a:ext>
            </a:extLst>
          </p:cNvPr>
          <p:cNvSpPr/>
          <p:nvPr/>
        </p:nvSpPr>
        <p:spPr>
          <a:xfrm>
            <a:off x="7915805" y="3567910"/>
            <a:ext cx="1641852"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購買紀錄</a:t>
            </a:r>
            <a:endParaRPr lang="en-US" sz="2800" b="1" dirty="0"/>
          </a:p>
        </p:txBody>
      </p:sp>
      <p:sp>
        <p:nvSpPr>
          <p:cNvPr id="10" name="矩形 9">
            <a:extLst>
              <a:ext uri="{FF2B5EF4-FFF2-40B4-BE49-F238E27FC236}">
                <a16:creationId xmlns:a16="http://schemas.microsoft.com/office/drawing/2014/main" id="{C6181121-798F-45AF-B76B-68AEF0D2D288}"/>
              </a:ext>
            </a:extLst>
          </p:cNvPr>
          <p:cNvSpPr/>
          <p:nvPr/>
        </p:nvSpPr>
        <p:spPr>
          <a:xfrm>
            <a:off x="7258697" y="4786590"/>
            <a:ext cx="1983273"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瀏覽的網頁</a:t>
            </a:r>
            <a:endParaRPr lang="en-US" sz="2800" b="1" dirty="0"/>
          </a:p>
        </p:txBody>
      </p:sp>
      <p:sp>
        <p:nvSpPr>
          <p:cNvPr id="11" name="矩形 10">
            <a:extLst>
              <a:ext uri="{FF2B5EF4-FFF2-40B4-BE49-F238E27FC236}">
                <a16:creationId xmlns:a16="http://schemas.microsoft.com/office/drawing/2014/main" id="{0633531A-63FB-4642-A902-9FE90F7C2542}"/>
              </a:ext>
            </a:extLst>
          </p:cNvPr>
          <p:cNvSpPr/>
          <p:nvPr/>
        </p:nvSpPr>
        <p:spPr>
          <a:xfrm>
            <a:off x="9450691" y="4786590"/>
            <a:ext cx="2364391"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在網路上搜尋</a:t>
            </a:r>
            <a:endParaRPr lang="en-US" sz="2800" b="1" dirty="0"/>
          </a:p>
        </p:txBody>
      </p:sp>
      <p:sp>
        <p:nvSpPr>
          <p:cNvPr id="13" name="矩形 12">
            <a:extLst>
              <a:ext uri="{FF2B5EF4-FFF2-40B4-BE49-F238E27FC236}">
                <a16:creationId xmlns:a16="http://schemas.microsoft.com/office/drawing/2014/main" id="{5411B17A-A8FC-46D7-B55D-DD6E446AF855}"/>
              </a:ext>
            </a:extLst>
          </p:cNvPr>
          <p:cNvSpPr/>
          <p:nvPr/>
        </p:nvSpPr>
        <p:spPr>
          <a:xfrm>
            <a:off x="5882068" y="5398299"/>
            <a:ext cx="2033737"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了哪些內容</a:t>
            </a:r>
            <a:endParaRPr lang="en-US" sz="2800" b="1" dirty="0"/>
          </a:p>
        </p:txBody>
      </p:sp>
      <p:sp>
        <p:nvSpPr>
          <p:cNvPr id="14" name="矩形 13">
            <a:extLst>
              <a:ext uri="{FF2B5EF4-FFF2-40B4-BE49-F238E27FC236}">
                <a16:creationId xmlns:a16="http://schemas.microsoft.com/office/drawing/2014/main" id="{65B20697-CF7B-4ED9-B86E-988D88AB23C5}"/>
              </a:ext>
            </a:extLst>
          </p:cNvPr>
          <p:cNvSpPr/>
          <p:nvPr/>
        </p:nvSpPr>
        <p:spPr>
          <a:xfrm>
            <a:off x="9811959" y="4188102"/>
            <a:ext cx="2003123"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使用哪些應</a:t>
            </a:r>
            <a:endParaRPr lang="en-US" sz="2800" b="1" dirty="0"/>
          </a:p>
        </p:txBody>
      </p:sp>
      <p:sp>
        <p:nvSpPr>
          <p:cNvPr id="15" name="矩形 14">
            <a:extLst>
              <a:ext uri="{FF2B5EF4-FFF2-40B4-BE49-F238E27FC236}">
                <a16:creationId xmlns:a16="http://schemas.microsoft.com/office/drawing/2014/main" id="{A803D366-AACE-460D-A6EC-32D3E2EE530A}"/>
              </a:ext>
            </a:extLst>
          </p:cNvPr>
          <p:cNvSpPr/>
          <p:nvPr/>
        </p:nvSpPr>
        <p:spPr>
          <a:xfrm>
            <a:off x="5882068" y="4786590"/>
            <a:ext cx="1295551"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用程式</a:t>
            </a:r>
            <a:endParaRPr lang="en-US" sz="2800" b="1" dirty="0"/>
          </a:p>
        </p:txBody>
      </p:sp>
    </p:spTree>
    <p:extLst>
      <p:ext uri="{BB962C8B-B14F-4D97-AF65-F5344CB8AC3E}">
        <p14:creationId xmlns:p14="http://schemas.microsoft.com/office/powerpoint/2010/main" val="421682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0" grpId="0" animBg="1"/>
      <p:bldP spid="11"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F6B271FE-805C-461E-9399-747C568D349E}"/>
              </a:ext>
            </a:extLst>
          </p:cNvPr>
          <p:cNvSpPr/>
          <p:nvPr/>
        </p:nvSpPr>
        <p:spPr>
          <a:xfrm>
            <a:off x="764999" y="2686049"/>
            <a:ext cx="7125339" cy="655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文字方塊 2">
            <a:extLst>
              <a:ext uri="{FF2B5EF4-FFF2-40B4-BE49-F238E27FC236}">
                <a16:creationId xmlns:a16="http://schemas.microsoft.com/office/drawing/2014/main" id="{D5A4B5E7-BF23-4928-945F-CA15FE178A4B}"/>
              </a:ext>
            </a:extLst>
          </p:cNvPr>
          <p:cNvSpPr txBox="1"/>
          <p:nvPr/>
        </p:nvSpPr>
        <p:spPr>
          <a:xfrm>
            <a:off x="757842" y="589404"/>
            <a:ext cx="4783149" cy="740395"/>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你的個人資訊，很值錢！</a:t>
            </a:r>
            <a:endParaRPr lang="en-US" altLang="zh-TW" sz="3200" b="1" dirty="0">
              <a:solidFill>
                <a:schemeClr val="bg1"/>
              </a:solidFill>
            </a:endParaRPr>
          </a:p>
        </p:txBody>
      </p:sp>
      <p:sp>
        <p:nvSpPr>
          <p:cNvPr id="13" name="文字方塊 12">
            <a:extLst>
              <a:ext uri="{FF2B5EF4-FFF2-40B4-BE49-F238E27FC236}">
                <a16:creationId xmlns:a16="http://schemas.microsoft.com/office/drawing/2014/main" id="{518566F4-CBA9-4322-9191-29FD6EEACEC9}"/>
              </a:ext>
            </a:extLst>
          </p:cNvPr>
          <p:cNvSpPr txBox="1"/>
          <p:nvPr/>
        </p:nvSpPr>
        <p:spPr>
          <a:xfrm>
            <a:off x="764999" y="1380307"/>
            <a:ext cx="10834107" cy="1305742"/>
          </a:xfrm>
          <a:prstGeom prst="rect">
            <a:avLst/>
          </a:prstGeom>
          <a:noFill/>
        </p:spPr>
        <p:txBody>
          <a:bodyPr wrap="square" rtlCol="0">
            <a:spAutoFit/>
          </a:bodyPr>
          <a:lstStyle/>
          <a:p>
            <a:pPr>
              <a:lnSpc>
                <a:spcPct val="150000"/>
              </a:lnSpc>
            </a:pPr>
            <a:r>
              <a:rPr lang="en-US" altLang="zh-TW" sz="2800" dirty="0"/>
              <a:t>2021</a:t>
            </a:r>
            <a:r>
              <a:rPr lang="zh-TW" altLang="en-US" sz="2800" dirty="0"/>
              <a:t>年全球數位廣告總額約</a:t>
            </a:r>
            <a:r>
              <a:rPr lang="en-US" altLang="zh-TW" sz="2800" dirty="0"/>
              <a:t>4420</a:t>
            </a:r>
            <a:r>
              <a:rPr lang="zh-TW" altLang="en-US" sz="2800" dirty="0"/>
              <a:t>億美元，為什麼商人這麼愛在網路上買廣告呢？</a:t>
            </a:r>
            <a:endParaRPr lang="en-US" altLang="zh-TW" sz="2800" b="1" i="1" dirty="0">
              <a:solidFill>
                <a:srgbClr val="002060"/>
              </a:solidFill>
            </a:endParaRPr>
          </a:p>
        </p:txBody>
      </p:sp>
      <p:sp>
        <p:nvSpPr>
          <p:cNvPr id="14" name="文字方塊 13">
            <a:extLst>
              <a:ext uri="{FF2B5EF4-FFF2-40B4-BE49-F238E27FC236}">
                <a16:creationId xmlns:a16="http://schemas.microsoft.com/office/drawing/2014/main" id="{8CB7B052-BF66-485D-8FE0-BB8B46BE6EB3}"/>
              </a:ext>
            </a:extLst>
          </p:cNvPr>
          <p:cNvSpPr txBox="1"/>
          <p:nvPr/>
        </p:nvSpPr>
        <p:spPr>
          <a:xfrm>
            <a:off x="757842" y="2686049"/>
            <a:ext cx="10834107" cy="2598404"/>
          </a:xfrm>
          <a:prstGeom prst="rect">
            <a:avLst/>
          </a:prstGeom>
          <a:noFill/>
        </p:spPr>
        <p:txBody>
          <a:bodyPr wrap="square" rtlCol="0">
            <a:spAutoFit/>
          </a:bodyPr>
          <a:lstStyle/>
          <a:p>
            <a:pPr>
              <a:lnSpc>
                <a:spcPct val="150000"/>
              </a:lnSpc>
            </a:pPr>
            <a:r>
              <a:rPr lang="zh-TW" altLang="en-US" sz="2800" b="1" dirty="0">
                <a:solidFill>
                  <a:srgbClr val="002060"/>
                </a:solidFill>
              </a:rPr>
              <a:t>因為我們在網路上的行為，說出太多祕密啦</a:t>
            </a:r>
            <a:r>
              <a:rPr lang="zh-TW" altLang="en-US" sz="2800" dirty="0"/>
              <a:t>！</a:t>
            </a:r>
            <a:endParaRPr lang="en-US" altLang="zh-TW" sz="2800" dirty="0"/>
          </a:p>
          <a:p>
            <a:pPr>
              <a:lnSpc>
                <a:spcPct val="150000"/>
              </a:lnSpc>
            </a:pPr>
            <a:r>
              <a:rPr lang="zh-TW" altLang="en-US" sz="2800" dirty="0"/>
              <a:t>你有在</a:t>
            </a:r>
            <a:r>
              <a:rPr lang="en-US" altLang="zh-TW" sz="2800" dirty="0" err="1"/>
              <a:t>Youtube</a:t>
            </a:r>
            <a:r>
              <a:rPr lang="zh-TW" altLang="en-US" sz="2800" dirty="0"/>
              <a:t>上追蹤過誰？玩抖音？下載遊戲軟體嗎？</a:t>
            </a:r>
            <a:r>
              <a:rPr lang="zh-TW" altLang="en-US" sz="2800" b="1" dirty="0">
                <a:solidFill>
                  <a:srgbClr val="002060"/>
                </a:solidFill>
              </a:rPr>
              <a:t>當社群平台擁有大量這些資訊，就可以清楚了解你的喜好，精準投放廣告，賺進大筆廣告費唷！</a:t>
            </a:r>
            <a:endParaRPr lang="en-US" altLang="zh-TW" sz="2800" b="1" dirty="0">
              <a:solidFill>
                <a:srgbClr val="002060"/>
              </a:solidFill>
            </a:endParaRPr>
          </a:p>
        </p:txBody>
      </p:sp>
      <p:sp>
        <p:nvSpPr>
          <p:cNvPr id="2" name="矩形 1">
            <a:extLst>
              <a:ext uri="{FF2B5EF4-FFF2-40B4-BE49-F238E27FC236}">
                <a16:creationId xmlns:a16="http://schemas.microsoft.com/office/drawing/2014/main" id="{FC250B82-825B-4F9E-ABB6-EA188294A6B3}"/>
              </a:ext>
            </a:extLst>
          </p:cNvPr>
          <p:cNvSpPr/>
          <p:nvPr/>
        </p:nvSpPr>
        <p:spPr>
          <a:xfrm>
            <a:off x="764999" y="5334961"/>
            <a:ext cx="7125339" cy="366768"/>
          </a:xfrm>
          <a:prstGeom prst="rect">
            <a:avLst/>
          </a:prstGeom>
        </p:spPr>
        <p:txBody>
          <a:bodyPr wrap="square">
            <a:spAutoFit/>
          </a:bodyPr>
          <a:lstStyle/>
          <a:p>
            <a:r>
              <a:rPr lang="zh-TW" altLang="en-US" dirty="0"/>
              <a:t>想知道更多：</a:t>
            </a:r>
            <a:r>
              <a:rPr lang="en-US" sz="1200" dirty="0"/>
              <a:t>https://technews.tw/2022/02/27/the-cost-of-digital-ad-has-new-record-in-2021/</a:t>
            </a:r>
          </a:p>
        </p:txBody>
      </p:sp>
      <p:grpSp>
        <p:nvGrpSpPr>
          <p:cNvPr id="12" name="群組 11">
            <a:extLst>
              <a:ext uri="{FF2B5EF4-FFF2-40B4-BE49-F238E27FC236}">
                <a16:creationId xmlns:a16="http://schemas.microsoft.com/office/drawing/2014/main" id="{EDA1F980-3269-4D2C-826D-E2D9B1A0A7FA}"/>
              </a:ext>
            </a:extLst>
          </p:cNvPr>
          <p:cNvGrpSpPr/>
          <p:nvPr/>
        </p:nvGrpSpPr>
        <p:grpSpPr>
          <a:xfrm>
            <a:off x="9216356" y="4669639"/>
            <a:ext cx="1965166" cy="1942447"/>
            <a:chOff x="9206417" y="4291952"/>
            <a:chExt cx="1965166" cy="1942447"/>
          </a:xfrm>
        </p:grpSpPr>
        <p:pic>
          <p:nvPicPr>
            <p:cNvPr id="7" name="圖片 6">
              <a:extLst>
                <a:ext uri="{FF2B5EF4-FFF2-40B4-BE49-F238E27FC236}">
                  <a16:creationId xmlns:a16="http://schemas.microsoft.com/office/drawing/2014/main" id="{55701466-510D-48DA-AA42-6C2B064F07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6417" y="4291952"/>
              <a:ext cx="1965166" cy="1942447"/>
            </a:xfrm>
            <a:prstGeom prst="rect">
              <a:avLst/>
            </a:prstGeom>
          </p:spPr>
        </p:pic>
        <p:pic>
          <p:nvPicPr>
            <p:cNvPr id="8" name="圖片 7">
              <a:extLst>
                <a:ext uri="{FF2B5EF4-FFF2-40B4-BE49-F238E27FC236}">
                  <a16:creationId xmlns:a16="http://schemas.microsoft.com/office/drawing/2014/main" id="{242E0A3B-59FD-4CF6-B2FD-AF1816BD6B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44200" y="5324042"/>
              <a:ext cx="347870" cy="347870"/>
            </a:xfrm>
            <a:prstGeom prst="rect">
              <a:avLst/>
            </a:prstGeom>
          </p:spPr>
        </p:pic>
        <p:pic>
          <p:nvPicPr>
            <p:cNvPr id="9" name="圖片 8">
              <a:extLst>
                <a:ext uri="{FF2B5EF4-FFF2-40B4-BE49-F238E27FC236}">
                  <a16:creationId xmlns:a16="http://schemas.microsoft.com/office/drawing/2014/main" id="{083C3D02-908A-47F5-9640-ABE54E0D7B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204235">
              <a:off x="9852531" y="4459946"/>
              <a:ext cx="290856" cy="290856"/>
            </a:xfrm>
            <a:prstGeom prst="rect">
              <a:avLst/>
            </a:prstGeom>
          </p:spPr>
        </p:pic>
      </p:grpSp>
    </p:spTree>
    <p:extLst>
      <p:ext uri="{BB962C8B-B14F-4D97-AF65-F5344CB8AC3E}">
        <p14:creationId xmlns:p14="http://schemas.microsoft.com/office/powerpoint/2010/main" val="364380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1C714FF-33D4-4EE2-AF42-F75C59C92120}"/>
              </a:ext>
            </a:extLst>
          </p:cNvPr>
          <p:cNvSpPr/>
          <p:nvPr/>
        </p:nvSpPr>
        <p:spPr>
          <a:xfrm>
            <a:off x="764998" y="2213567"/>
            <a:ext cx="4453045"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字方塊 2">
            <a:extLst>
              <a:ext uri="{FF2B5EF4-FFF2-40B4-BE49-F238E27FC236}">
                <a16:creationId xmlns:a16="http://schemas.microsoft.com/office/drawing/2014/main" id="{D5A4B5E7-BF23-4928-945F-CA15FE178A4B}"/>
              </a:ext>
            </a:extLst>
          </p:cNvPr>
          <p:cNvSpPr txBox="1"/>
          <p:nvPr/>
        </p:nvSpPr>
        <p:spPr>
          <a:xfrm>
            <a:off x="758056" y="545331"/>
            <a:ext cx="10406585" cy="740395"/>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當網路公司知道眾人的興趣喜好，這些資訊可以做甚麼？</a:t>
            </a:r>
            <a:endParaRPr lang="en-US" altLang="zh-TW" sz="3200" b="1" dirty="0">
              <a:solidFill>
                <a:schemeClr val="bg1"/>
              </a:solidFill>
            </a:endParaRPr>
          </a:p>
        </p:txBody>
      </p:sp>
      <p:sp>
        <p:nvSpPr>
          <p:cNvPr id="27" name="文字方塊 26">
            <a:extLst>
              <a:ext uri="{FF2B5EF4-FFF2-40B4-BE49-F238E27FC236}">
                <a16:creationId xmlns:a16="http://schemas.microsoft.com/office/drawing/2014/main" id="{68A4C784-93ED-4C49-840E-7342EE2B4187}"/>
              </a:ext>
            </a:extLst>
          </p:cNvPr>
          <p:cNvSpPr txBox="1"/>
          <p:nvPr/>
        </p:nvSpPr>
        <p:spPr>
          <a:xfrm>
            <a:off x="758056" y="1443269"/>
            <a:ext cx="10675886" cy="1305742"/>
          </a:xfrm>
          <a:prstGeom prst="rect">
            <a:avLst/>
          </a:prstGeom>
          <a:noFill/>
        </p:spPr>
        <p:txBody>
          <a:bodyPr wrap="square" rtlCol="0">
            <a:spAutoFit/>
          </a:bodyPr>
          <a:lstStyle/>
          <a:p>
            <a:pPr>
              <a:lnSpc>
                <a:spcPct val="150000"/>
              </a:lnSpc>
            </a:pPr>
            <a:r>
              <a:rPr lang="zh-TW" altLang="en-US" sz="2800" dirty="0"/>
              <a:t>可以拿來做科學研究、社會學分析，幫助制科技進步或制定政策，</a:t>
            </a:r>
            <a:endParaRPr lang="en-US" altLang="zh-TW" sz="2800" dirty="0"/>
          </a:p>
          <a:p>
            <a:pPr>
              <a:lnSpc>
                <a:spcPct val="150000"/>
              </a:lnSpc>
            </a:pPr>
            <a:r>
              <a:rPr lang="zh-TW" altLang="en-US" sz="2800" b="1" dirty="0">
                <a:solidFill>
                  <a:srgbClr val="002060"/>
                </a:solidFill>
              </a:rPr>
              <a:t>但當然也可能被不當利用</a:t>
            </a:r>
            <a:r>
              <a:rPr lang="zh-TW" altLang="en-US" sz="2800" dirty="0"/>
              <a:t>。</a:t>
            </a:r>
            <a:endParaRPr lang="en-US" altLang="zh-TW" sz="2800" dirty="0"/>
          </a:p>
        </p:txBody>
      </p:sp>
      <p:sp>
        <p:nvSpPr>
          <p:cNvPr id="28" name="矩形 27">
            <a:extLst>
              <a:ext uri="{FF2B5EF4-FFF2-40B4-BE49-F238E27FC236}">
                <a16:creationId xmlns:a16="http://schemas.microsoft.com/office/drawing/2014/main" id="{55F19CD8-A792-4FAA-83A2-2AD83C6C1FEF}"/>
              </a:ext>
            </a:extLst>
          </p:cNvPr>
          <p:cNvSpPr/>
          <p:nvPr/>
        </p:nvSpPr>
        <p:spPr>
          <a:xfrm>
            <a:off x="764998" y="4774393"/>
            <a:ext cx="8587724" cy="369332"/>
          </a:xfrm>
          <a:prstGeom prst="rect">
            <a:avLst/>
          </a:prstGeom>
        </p:spPr>
        <p:txBody>
          <a:bodyPr wrap="square">
            <a:spAutoFit/>
          </a:bodyPr>
          <a:lstStyle/>
          <a:p>
            <a:r>
              <a:rPr lang="zh-TW" altLang="en-US" dirty="0"/>
              <a:t>想要了解更多：</a:t>
            </a:r>
            <a:r>
              <a:rPr lang="en-US" sz="1200" dirty="0"/>
              <a:t>https://www.inside.com.tw/feature/documentary-and-digital-world/23967-the-great-hack-review</a:t>
            </a:r>
          </a:p>
        </p:txBody>
      </p:sp>
      <p:sp>
        <p:nvSpPr>
          <p:cNvPr id="2" name="矩形 1">
            <a:extLst>
              <a:ext uri="{FF2B5EF4-FFF2-40B4-BE49-F238E27FC236}">
                <a16:creationId xmlns:a16="http://schemas.microsoft.com/office/drawing/2014/main" id="{05212B06-6396-4C3C-B792-3EF2DFE21636}"/>
              </a:ext>
            </a:extLst>
          </p:cNvPr>
          <p:cNvSpPr/>
          <p:nvPr/>
        </p:nvSpPr>
        <p:spPr>
          <a:xfrm>
            <a:off x="758056" y="2749011"/>
            <a:ext cx="10582491" cy="1952073"/>
          </a:xfrm>
          <a:prstGeom prst="rect">
            <a:avLst/>
          </a:prstGeom>
        </p:spPr>
        <p:txBody>
          <a:bodyPr wrap="square">
            <a:spAutoFit/>
          </a:bodyPr>
          <a:lstStyle/>
          <a:p>
            <a:pPr>
              <a:lnSpc>
                <a:spcPct val="150000"/>
              </a:lnSpc>
            </a:pPr>
            <a:r>
              <a:rPr lang="zh-TW" altLang="en-US" sz="2800" b="1" dirty="0">
                <a:solidFill>
                  <a:srgbClr val="002060"/>
                </a:solidFill>
              </a:rPr>
              <a:t>劍橋分析事件</a:t>
            </a:r>
            <a:r>
              <a:rPr lang="zh-TW" altLang="en-US" sz="2800" dirty="0"/>
              <a:t>，就是劍橋分析公司</a:t>
            </a:r>
            <a:r>
              <a:rPr lang="zh-TW" altLang="en-US" sz="2800" b="1" dirty="0">
                <a:solidFill>
                  <a:srgbClr val="002060"/>
                </a:solidFill>
              </a:rPr>
              <a:t>不當取得臉書</a:t>
            </a:r>
            <a:r>
              <a:rPr lang="en-US" altLang="zh-TW" sz="2800" b="1" dirty="0">
                <a:solidFill>
                  <a:srgbClr val="002060"/>
                </a:solidFill>
              </a:rPr>
              <a:t>8700</a:t>
            </a:r>
            <a:r>
              <a:rPr lang="zh-TW" altLang="en-US" sz="2800" b="1" dirty="0">
                <a:solidFill>
                  <a:srgbClr val="002060"/>
                </a:solidFill>
              </a:rPr>
              <a:t>萬用戶資訊後，利用這些資訊操弄民意影響選舉的實例，最後影響了</a:t>
            </a:r>
            <a:r>
              <a:rPr lang="en-US" altLang="zh-TW" sz="2800" b="1" dirty="0">
                <a:solidFill>
                  <a:srgbClr val="002060"/>
                </a:solidFill>
              </a:rPr>
              <a:t>2016</a:t>
            </a:r>
            <a:r>
              <a:rPr lang="zh-TW" altLang="en-US" sz="2800" b="1" dirty="0">
                <a:solidFill>
                  <a:srgbClr val="002060"/>
                </a:solidFill>
              </a:rPr>
              <a:t>年的美國總統大選、英國脫歐公投的結果</a:t>
            </a:r>
            <a:r>
              <a:rPr lang="zh-TW" altLang="en-US" sz="2800" dirty="0"/>
              <a:t>，對全世界都造成了巨大的影響！</a:t>
            </a:r>
            <a:endParaRPr lang="en-US" altLang="zh-TW" sz="2800" dirty="0"/>
          </a:p>
        </p:txBody>
      </p:sp>
      <p:pic>
        <p:nvPicPr>
          <p:cNvPr id="8" name="圖片 7">
            <a:extLst>
              <a:ext uri="{FF2B5EF4-FFF2-40B4-BE49-F238E27FC236}">
                <a16:creationId xmlns:a16="http://schemas.microsoft.com/office/drawing/2014/main" id="{5A31B6BF-BCB8-472A-ABD3-665E6F4E2E82}"/>
              </a:ext>
            </a:extLst>
          </p:cNvPr>
          <p:cNvPicPr>
            <a:picLocks/>
          </p:cNvPicPr>
          <p:nvPr/>
        </p:nvPicPr>
        <p:blipFill>
          <a:blip r:embed="rId3"/>
          <a:stretch>
            <a:fillRect/>
          </a:stretch>
        </p:blipFill>
        <p:spPr>
          <a:xfrm>
            <a:off x="9612630" y="4949189"/>
            <a:ext cx="1445702" cy="1450803"/>
          </a:xfrm>
          <a:prstGeom prst="rect">
            <a:avLst/>
          </a:prstGeom>
        </p:spPr>
      </p:pic>
    </p:spTree>
    <p:extLst>
      <p:ext uri="{BB962C8B-B14F-4D97-AF65-F5344CB8AC3E}">
        <p14:creationId xmlns:p14="http://schemas.microsoft.com/office/powerpoint/2010/main" val="22051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2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語音泡泡: 圓角矩形 5">
            <a:extLst>
              <a:ext uri="{FF2B5EF4-FFF2-40B4-BE49-F238E27FC236}">
                <a16:creationId xmlns:a16="http://schemas.microsoft.com/office/drawing/2014/main" id="{00093351-41D4-4BF0-B14E-385137C6F2E8}"/>
              </a:ext>
            </a:extLst>
          </p:cNvPr>
          <p:cNvSpPr/>
          <p:nvPr/>
        </p:nvSpPr>
        <p:spPr>
          <a:xfrm>
            <a:off x="3446134" y="947324"/>
            <a:ext cx="8300118" cy="3294170"/>
          </a:xfrm>
          <a:prstGeom prst="wedgeRoundRectCallout">
            <a:avLst>
              <a:gd name="adj1" fmla="val -61135"/>
              <a:gd name="adj2" fmla="val 12650"/>
              <a:gd name="adj3" fmla="val 16667"/>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內容版面配置區 3">
            <a:extLst>
              <a:ext uri="{FF2B5EF4-FFF2-40B4-BE49-F238E27FC236}">
                <a16:creationId xmlns:a16="http://schemas.microsoft.com/office/drawing/2014/main" id="{C4A97DE4-7935-4A86-B671-5BC0C5809A3A}"/>
              </a:ext>
            </a:extLst>
          </p:cNvPr>
          <p:cNvPicPr>
            <a:picLocks noGrp="1" noChangeAspect="1"/>
          </p:cNvPicPr>
          <p:nvPr>
            <p:ph idx="1"/>
          </p:nvPr>
        </p:nvPicPr>
        <p:blipFill>
          <a:blip r:embed="rId3"/>
          <a:stretch>
            <a:fillRect/>
          </a:stretch>
        </p:blipFill>
        <p:spPr>
          <a:xfrm>
            <a:off x="279626" y="624320"/>
            <a:ext cx="3017782" cy="3084843"/>
          </a:xfrm>
          <a:prstGeom prst="rect">
            <a:avLst/>
          </a:prstGeom>
        </p:spPr>
      </p:pic>
      <p:sp>
        <p:nvSpPr>
          <p:cNvPr id="5" name="文字方塊 4">
            <a:extLst>
              <a:ext uri="{FF2B5EF4-FFF2-40B4-BE49-F238E27FC236}">
                <a16:creationId xmlns:a16="http://schemas.microsoft.com/office/drawing/2014/main" id="{A8BD2C57-82F1-4822-A6DF-D6F3E07E4567}"/>
              </a:ext>
            </a:extLst>
          </p:cNvPr>
          <p:cNvSpPr txBox="1"/>
          <p:nvPr/>
        </p:nvSpPr>
        <p:spPr>
          <a:xfrm>
            <a:off x="3909178" y="972624"/>
            <a:ext cx="7733474" cy="3694409"/>
          </a:xfrm>
          <a:prstGeom prst="rect">
            <a:avLst/>
          </a:prstGeom>
          <a:noFill/>
        </p:spPr>
        <p:txBody>
          <a:bodyPr wrap="square" rtlCol="0">
            <a:spAutoFit/>
          </a:bodyPr>
          <a:lstStyle/>
          <a:p>
            <a:pPr>
              <a:lnSpc>
                <a:spcPct val="150000"/>
              </a:lnSpc>
            </a:pPr>
            <a:r>
              <a:rPr lang="zh-TW" altLang="en-US" sz="3200" b="1" dirty="0">
                <a:solidFill>
                  <a:schemeClr val="bg1"/>
                </a:solidFill>
              </a:rPr>
              <a:t>各位小偵探，非常榮幸與你們一起破案，</a:t>
            </a:r>
            <a:endParaRPr lang="en-US" altLang="zh-TW" sz="3200" b="1" dirty="0">
              <a:solidFill>
                <a:schemeClr val="bg1"/>
              </a:solidFill>
            </a:endParaRPr>
          </a:p>
          <a:p>
            <a:pPr>
              <a:lnSpc>
                <a:spcPct val="150000"/>
              </a:lnSpc>
            </a:pPr>
            <a:r>
              <a:rPr lang="zh-TW" altLang="en-US" sz="3200" b="1" dirty="0">
                <a:solidFill>
                  <a:schemeClr val="bg1"/>
                </a:solidFill>
              </a:rPr>
              <a:t>網路世界很方便、很有趣，但也有很多風險，在這裡，我想提供大家幾個</a:t>
            </a:r>
            <a:r>
              <a:rPr lang="zh-TW" altLang="en-US" sz="3200" b="1" dirty="0">
                <a:solidFill>
                  <a:srgbClr val="002060"/>
                </a:solidFill>
              </a:rPr>
              <a:t>保護數位生活安全</a:t>
            </a:r>
            <a:r>
              <a:rPr lang="zh-TW" altLang="en-US" sz="3200" b="1" dirty="0">
                <a:solidFill>
                  <a:schemeClr val="bg1"/>
                </a:solidFill>
              </a:rPr>
              <a:t>的好方法給大家。</a:t>
            </a:r>
            <a:endParaRPr lang="en-US" altLang="zh-TW" sz="3200" b="1" dirty="0">
              <a:solidFill>
                <a:schemeClr val="bg1"/>
              </a:solidFill>
            </a:endParaRPr>
          </a:p>
          <a:p>
            <a:pPr>
              <a:lnSpc>
                <a:spcPct val="150000"/>
              </a:lnSpc>
            </a:pPr>
            <a:endParaRPr lang="en-US" sz="3200" b="1" dirty="0">
              <a:solidFill>
                <a:schemeClr val="bg1"/>
              </a:solidFill>
            </a:endParaRPr>
          </a:p>
        </p:txBody>
      </p:sp>
      <p:pic>
        <p:nvPicPr>
          <p:cNvPr id="13" name="圖片 12">
            <a:extLst>
              <a:ext uri="{FF2B5EF4-FFF2-40B4-BE49-F238E27FC236}">
                <a16:creationId xmlns:a16="http://schemas.microsoft.com/office/drawing/2014/main" id="{22AB0674-DC7D-4596-86E0-99B3A5C5A7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3032" y="5156226"/>
            <a:ext cx="895751" cy="1458300"/>
          </a:xfrm>
          <a:prstGeom prst="rect">
            <a:avLst/>
          </a:prstGeom>
        </p:spPr>
      </p:pic>
      <p:pic>
        <p:nvPicPr>
          <p:cNvPr id="2" name="圖片 1">
            <a:extLst>
              <a:ext uri="{FF2B5EF4-FFF2-40B4-BE49-F238E27FC236}">
                <a16:creationId xmlns:a16="http://schemas.microsoft.com/office/drawing/2014/main" id="{59C92B49-3004-4F0C-A60D-63A3F9FFD087}"/>
              </a:ext>
            </a:extLst>
          </p:cNvPr>
          <p:cNvPicPr>
            <a:picLocks noChangeAspect="1"/>
          </p:cNvPicPr>
          <p:nvPr/>
        </p:nvPicPr>
        <p:blipFill>
          <a:blip r:embed="rId5"/>
          <a:stretch>
            <a:fillRect/>
          </a:stretch>
        </p:blipFill>
        <p:spPr>
          <a:xfrm>
            <a:off x="9959387" y="5217806"/>
            <a:ext cx="1353429" cy="1335140"/>
          </a:xfrm>
          <a:prstGeom prst="rect">
            <a:avLst/>
          </a:prstGeom>
        </p:spPr>
      </p:pic>
    </p:spTree>
    <p:extLst>
      <p:ext uri="{BB962C8B-B14F-4D97-AF65-F5344CB8AC3E}">
        <p14:creationId xmlns:p14="http://schemas.microsoft.com/office/powerpoint/2010/main" val="33226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語音泡泡: 圓角矩形 5">
            <a:extLst>
              <a:ext uri="{FF2B5EF4-FFF2-40B4-BE49-F238E27FC236}">
                <a16:creationId xmlns:a16="http://schemas.microsoft.com/office/drawing/2014/main" id="{00093351-41D4-4BF0-B14E-385137C6F2E8}"/>
              </a:ext>
            </a:extLst>
          </p:cNvPr>
          <p:cNvSpPr/>
          <p:nvPr/>
        </p:nvSpPr>
        <p:spPr>
          <a:xfrm>
            <a:off x="3017782" y="440633"/>
            <a:ext cx="8886552" cy="4722125"/>
          </a:xfrm>
          <a:prstGeom prst="wedgeRoundRectCallout">
            <a:avLst>
              <a:gd name="adj1" fmla="val -61135"/>
              <a:gd name="adj2" fmla="val 12650"/>
              <a:gd name="adj3" fmla="val 16667"/>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內容版面配置區 3">
            <a:extLst>
              <a:ext uri="{FF2B5EF4-FFF2-40B4-BE49-F238E27FC236}">
                <a16:creationId xmlns:a16="http://schemas.microsoft.com/office/drawing/2014/main" id="{C4A97DE4-7935-4A86-B671-5BC0C5809A3A}"/>
              </a:ext>
            </a:extLst>
          </p:cNvPr>
          <p:cNvPicPr>
            <a:picLocks noGrp="1" noChangeAspect="1"/>
          </p:cNvPicPr>
          <p:nvPr>
            <p:ph idx="1"/>
          </p:nvPr>
        </p:nvPicPr>
        <p:blipFill>
          <a:blip r:embed="rId3"/>
          <a:stretch>
            <a:fillRect/>
          </a:stretch>
        </p:blipFill>
        <p:spPr>
          <a:xfrm>
            <a:off x="0" y="747150"/>
            <a:ext cx="3017782" cy="3084843"/>
          </a:xfrm>
          <a:prstGeom prst="rect">
            <a:avLst/>
          </a:prstGeom>
        </p:spPr>
      </p:pic>
      <p:sp>
        <p:nvSpPr>
          <p:cNvPr id="3" name="矩形 2">
            <a:extLst>
              <a:ext uri="{FF2B5EF4-FFF2-40B4-BE49-F238E27FC236}">
                <a16:creationId xmlns:a16="http://schemas.microsoft.com/office/drawing/2014/main" id="{7F89FCEA-D0D3-482C-B4CA-2E6DA982AD8D}"/>
              </a:ext>
            </a:extLst>
          </p:cNvPr>
          <p:cNvSpPr/>
          <p:nvPr/>
        </p:nvSpPr>
        <p:spPr>
          <a:xfrm>
            <a:off x="3158468" y="584838"/>
            <a:ext cx="8745866" cy="4433714"/>
          </a:xfrm>
          <a:prstGeom prst="rect">
            <a:avLst/>
          </a:prstGeom>
        </p:spPr>
        <p:txBody>
          <a:bodyPr wrap="square">
            <a:spAutoFit/>
          </a:bodyPr>
          <a:lstStyle/>
          <a:p>
            <a:pPr>
              <a:lnSpc>
                <a:spcPct val="150000"/>
              </a:lnSpc>
            </a:pPr>
            <a:r>
              <a:rPr lang="en-US" altLang="zh-TW" sz="3200" b="1" dirty="0">
                <a:solidFill>
                  <a:schemeClr val="bg1"/>
                </a:solidFill>
              </a:rPr>
              <a:t>1. </a:t>
            </a:r>
            <a:r>
              <a:rPr lang="zh-TW" altLang="en-US" sz="3200" b="1" dirty="0">
                <a:solidFill>
                  <a:schemeClr val="bg1"/>
                </a:solidFill>
              </a:rPr>
              <a:t>使用網路時，不隨便透漏個資。</a:t>
            </a:r>
            <a:endParaRPr lang="en-US" altLang="zh-TW" sz="3200" b="1" dirty="0">
              <a:solidFill>
                <a:schemeClr val="bg1"/>
              </a:solidFill>
            </a:endParaRPr>
          </a:p>
          <a:p>
            <a:pPr>
              <a:lnSpc>
                <a:spcPct val="150000"/>
              </a:lnSpc>
            </a:pPr>
            <a:r>
              <a:rPr lang="en-US" altLang="zh-TW" sz="3200" b="1" dirty="0">
                <a:solidFill>
                  <a:schemeClr val="bg1"/>
                </a:solidFill>
              </a:rPr>
              <a:t>2. </a:t>
            </a:r>
            <a:r>
              <a:rPr lang="zh-TW" altLang="en-US" sz="3200" b="1" dirty="0">
                <a:solidFill>
                  <a:schemeClr val="bg1"/>
                </a:solidFill>
              </a:rPr>
              <a:t>不要下載不明的</a:t>
            </a:r>
            <a:r>
              <a:rPr lang="en-US" altLang="zh-TW" sz="3200" b="1" dirty="0">
                <a:solidFill>
                  <a:schemeClr val="bg1"/>
                </a:solidFill>
              </a:rPr>
              <a:t>App</a:t>
            </a:r>
            <a:r>
              <a:rPr lang="zh-TW" altLang="en-US" sz="3200" b="1" dirty="0">
                <a:solidFill>
                  <a:schemeClr val="bg1"/>
                </a:solidFill>
              </a:rPr>
              <a:t>。</a:t>
            </a:r>
            <a:endParaRPr lang="en-US" altLang="zh-TW" sz="3200" b="1" dirty="0">
              <a:solidFill>
                <a:schemeClr val="bg1"/>
              </a:solidFill>
            </a:endParaRPr>
          </a:p>
          <a:p>
            <a:pPr>
              <a:lnSpc>
                <a:spcPct val="150000"/>
              </a:lnSpc>
            </a:pPr>
            <a:r>
              <a:rPr lang="en-US" altLang="zh-TW" sz="3200" b="1" dirty="0">
                <a:solidFill>
                  <a:schemeClr val="bg1"/>
                </a:solidFill>
              </a:rPr>
              <a:t>3. </a:t>
            </a:r>
            <a:r>
              <a:rPr lang="zh-TW" altLang="en-US" sz="3200" b="1" dirty="0">
                <a:solidFill>
                  <a:schemeClr val="bg1"/>
                </a:solidFill>
              </a:rPr>
              <a:t>使用軟體前認真檢視使用權限、隱私權設定。</a:t>
            </a:r>
            <a:endParaRPr lang="en-US" altLang="zh-TW" sz="3200" b="1" dirty="0">
              <a:solidFill>
                <a:schemeClr val="bg1"/>
              </a:solidFill>
            </a:endParaRPr>
          </a:p>
          <a:p>
            <a:pPr>
              <a:lnSpc>
                <a:spcPct val="150000"/>
              </a:lnSpc>
            </a:pPr>
            <a:r>
              <a:rPr lang="en-US" altLang="zh-TW" sz="3200" b="1" dirty="0">
                <a:solidFill>
                  <a:schemeClr val="bg1"/>
                </a:solidFill>
              </a:rPr>
              <a:t>4. </a:t>
            </a:r>
            <a:r>
              <a:rPr lang="zh-TW" altLang="en-US" sz="3200" b="1" dirty="0">
                <a:solidFill>
                  <a:schemeClr val="bg1"/>
                </a:solidFill>
              </a:rPr>
              <a:t>不同的裝置與網站使用不同的密碼。</a:t>
            </a:r>
            <a:endParaRPr lang="en-US" altLang="zh-TW" sz="3200" b="1" dirty="0">
              <a:solidFill>
                <a:schemeClr val="bg1"/>
              </a:solidFill>
            </a:endParaRPr>
          </a:p>
          <a:p>
            <a:pPr>
              <a:lnSpc>
                <a:spcPct val="150000"/>
              </a:lnSpc>
            </a:pPr>
            <a:r>
              <a:rPr lang="zh-TW" altLang="en-US" sz="3200" b="1" dirty="0">
                <a:solidFill>
                  <a:srgbClr val="002060"/>
                </a:solidFill>
              </a:rPr>
              <a:t>   各位小偵探，在使用網路時，一定要小心保護</a:t>
            </a:r>
            <a:endParaRPr lang="en-US" altLang="zh-TW" sz="3200" b="1" dirty="0">
              <a:solidFill>
                <a:srgbClr val="002060"/>
              </a:solidFill>
            </a:endParaRPr>
          </a:p>
          <a:p>
            <a:pPr>
              <a:lnSpc>
                <a:spcPct val="150000"/>
              </a:lnSpc>
            </a:pPr>
            <a:r>
              <a:rPr lang="zh-TW" altLang="en-US" sz="3200" b="1" dirty="0">
                <a:solidFill>
                  <a:srgbClr val="002060"/>
                </a:solidFill>
              </a:rPr>
              <a:t>   自己的數位生活安全！</a:t>
            </a:r>
            <a:endParaRPr lang="en-US" altLang="zh-TW" sz="3200" b="1" dirty="0">
              <a:solidFill>
                <a:srgbClr val="002060"/>
              </a:solidFill>
            </a:endParaRPr>
          </a:p>
        </p:txBody>
      </p:sp>
      <p:pic>
        <p:nvPicPr>
          <p:cNvPr id="7" name="圖片 6">
            <a:extLst>
              <a:ext uri="{FF2B5EF4-FFF2-40B4-BE49-F238E27FC236}">
                <a16:creationId xmlns:a16="http://schemas.microsoft.com/office/drawing/2014/main" id="{E0837051-615D-41F2-8DE0-7F9E39D7DA91}"/>
              </a:ext>
            </a:extLst>
          </p:cNvPr>
          <p:cNvPicPr>
            <a:picLocks noChangeAspect="1"/>
          </p:cNvPicPr>
          <p:nvPr/>
        </p:nvPicPr>
        <p:blipFill>
          <a:blip r:embed="rId4"/>
          <a:stretch>
            <a:fillRect/>
          </a:stretch>
        </p:blipFill>
        <p:spPr>
          <a:xfrm>
            <a:off x="6726216" y="4991257"/>
            <a:ext cx="4365114" cy="1694835"/>
          </a:xfrm>
          <a:prstGeom prst="rect">
            <a:avLst/>
          </a:prstGeom>
        </p:spPr>
      </p:pic>
    </p:spTree>
    <p:extLst>
      <p:ext uri="{BB962C8B-B14F-4D97-AF65-F5344CB8AC3E}">
        <p14:creationId xmlns:p14="http://schemas.microsoft.com/office/powerpoint/2010/main" val="224257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41C8036D-FB14-4A52-A934-7565A9774E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22721">
            <a:off x="3994841" y="5426976"/>
            <a:ext cx="1663434" cy="754631"/>
          </a:xfrm>
          <a:prstGeom prst="rect">
            <a:avLst/>
          </a:prstGeom>
        </p:spPr>
      </p:pic>
      <p:pic>
        <p:nvPicPr>
          <p:cNvPr id="13" name="圖片 12">
            <a:extLst>
              <a:ext uri="{FF2B5EF4-FFF2-40B4-BE49-F238E27FC236}">
                <a16:creationId xmlns:a16="http://schemas.microsoft.com/office/drawing/2014/main" id="{22AB0674-DC7D-4596-86E0-99B3A5C5A7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33288">
            <a:off x="3070657" y="5128389"/>
            <a:ext cx="766445" cy="1247788"/>
          </a:xfrm>
          <a:prstGeom prst="rect">
            <a:avLst/>
          </a:prstGeom>
        </p:spPr>
      </p:pic>
      <p:pic>
        <p:nvPicPr>
          <p:cNvPr id="14" name="圖片 13">
            <a:extLst>
              <a:ext uri="{FF2B5EF4-FFF2-40B4-BE49-F238E27FC236}">
                <a16:creationId xmlns:a16="http://schemas.microsoft.com/office/drawing/2014/main" id="{49E2BF04-0272-40C2-AB33-F4227822D6B6}"/>
              </a:ext>
            </a:extLst>
          </p:cNvPr>
          <p:cNvPicPr>
            <a:picLocks noChangeAspect="1"/>
          </p:cNvPicPr>
          <p:nvPr/>
        </p:nvPicPr>
        <p:blipFill>
          <a:blip r:embed="rId5"/>
          <a:stretch>
            <a:fillRect/>
          </a:stretch>
        </p:blipFill>
        <p:spPr>
          <a:xfrm>
            <a:off x="5680907" y="4756454"/>
            <a:ext cx="1627773" cy="1627773"/>
          </a:xfrm>
          <a:prstGeom prst="rect">
            <a:avLst/>
          </a:prstGeom>
        </p:spPr>
      </p:pic>
      <p:sp>
        <p:nvSpPr>
          <p:cNvPr id="23" name="語音泡泡: 圓角矩形 22">
            <a:extLst>
              <a:ext uri="{FF2B5EF4-FFF2-40B4-BE49-F238E27FC236}">
                <a16:creationId xmlns:a16="http://schemas.microsoft.com/office/drawing/2014/main" id="{75D07772-F6EC-495D-A2C0-550DFF2EF9FA}"/>
              </a:ext>
            </a:extLst>
          </p:cNvPr>
          <p:cNvSpPr/>
          <p:nvPr/>
        </p:nvSpPr>
        <p:spPr>
          <a:xfrm>
            <a:off x="3812232" y="695025"/>
            <a:ext cx="7696573" cy="2733976"/>
          </a:xfrm>
          <a:prstGeom prst="wedgeRoundRectCallout">
            <a:avLst>
              <a:gd name="adj1" fmla="val -60358"/>
              <a:gd name="adj2" fmla="val 9363"/>
              <a:gd name="adj3" fmla="val 16667"/>
            </a:avLst>
          </a:prstGeom>
          <a:solidFill>
            <a:srgbClr val="D6A69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文字方塊 23">
            <a:extLst>
              <a:ext uri="{FF2B5EF4-FFF2-40B4-BE49-F238E27FC236}">
                <a16:creationId xmlns:a16="http://schemas.microsoft.com/office/drawing/2014/main" id="{E7D90363-1C84-4DFC-9150-514B6A00DDA7}"/>
              </a:ext>
            </a:extLst>
          </p:cNvPr>
          <p:cNvSpPr txBox="1"/>
          <p:nvPr/>
        </p:nvSpPr>
        <p:spPr>
          <a:xfrm>
            <a:off x="4303849" y="1488189"/>
            <a:ext cx="5203008" cy="584775"/>
          </a:xfrm>
          <a:prstGeom prst="rect">
            <a:avLst/>
          </a:prstGeom>
          <a:noFill/>
        </p:spPr>
        <p:txBody>
          <a:bodyPr wrap="square" rtlCol="0">
            <a:spAutoFit/>
          </a:bodyPr>
          <a:lstStyle/>
          <a:p>
            <a:r>
              <a:rPr lang="zh-TW" altLang="en-US" sz="3200" b="1" dirty="0">
                <a:solidFill>
                  <a:schemeClr val="bg1"/>
                </a:solidFill>
              </a:rPr>
              <a:t>甚麼？又有新案件！</a:t>
            </a:r>
            <a:endParaRPr lang="en-US" sz="3200" b="1" dirty="0">
              <a:solidFill>
                <a:schemeClr val="bg1"/>
              </a:solidFill>
            </a:endParaRPr>
          </a:p>
        </p:txBody>
      </p:sp>
      <p:sp>
        <p:nvSpPr>
          <p:cNvPr id="25" name="文字方塊 24">
            <a:extLst>
              <a:ext uri="{FF2B5EF4-FFF2-40B4-BE49-F238E27FC236}">
                <a16:creationId xmlns:a16="http://schemas.microsoft.com/office/drawing/2014/main" id="{2A61C243-8182-45D4-9414-2C76A8E68FB3}"/>
              </a:ext>
            </a:extLst>
          </p:cNvPr>
          <p:cNvSpPr txBox="1"/>
          <p:nvPr/>
        </p:nvSpPr>
        <p:spPr>
          <a:xfrm>
            <a:off x="4303849" y="2027902"/>
            <a:ext cx="6607314" cy="584775"/>
          </a:xfrm>
          <a:prstGeom prst="rect">
            <a:avLst/>
          </a:prstGeom>
          <a:noFill/>
        </p:spPr>
        <p:txBody>
          <a:bodyPr wrap="square" rtlCol="0">
            <a:spAutoFit/>
          </a:bodyPr>
          <a:lstStyle/>
          <a:p>
            <a:r>
              <a:rPr lang="zh-TW" altLang="en-US" sz="3200" b="1" dirty="0">
                <a:solidFill>
                  <a:schemeClr val="bg1"/>
                </a:solidFill>
              </a:rPr>
              <a:t>數位生活有這麼多問題嗎？</a:t>
            </a:r>
            <a:endParaRPr lang="en-US" sz="3200" b="1" dirty="0">
              <a:solidFill>
                <a:schemeClr val="bg1"/>
              </a:solidFill>
            </a:endParaRPr>
          </a:p>
        </p:txBody>
      </p:sp>
      <p:sp>
        <p:nvSpPr>
          <p:cNvPr id="27" name="文字方塊 26">
            <a:extLst>
              <a:ext uri="{FF2B5EF4-FFF2-40B4-BE49-F238E27FC236}">
                <a16:creationId xmlns:a16="http://schemas.microsoft.com/office/drawing/2014/main" id="{4B3873F6-3F92-4FA2-A084-39F94D32B78A}"/>
              </a:ext>
            </a:extLst>
          </p:cNvPr>
          <p:cNvSpPr txBox="1"/>
          <p:nvPr/>
        </p:nvSpPr>
        <p:spPr>
          <a:xfrm>
            <a:off x="4303849" y="2639969"/>
            <a:ext cx="7494105" cy="584775"/>
          </a:xfrm>
          <a:prstGeom prst="rect">
            <a:avLst/>
          </a:prstGeom>
          <a:noFill/>
        </p:spPr>
        <p:txBody>
          <a:bodyPr wrap="square" rtlCol="0">
            <a:spAutoFit/>
          </a:bodyPr>
          <a:lstStyle/>
          <a:p>
            <a:r>
              <a:rPr lang="zh-TW" altLang="en-US" sz="3200" b="1" dirty="0">
                <a:solidFill>
                  <a:srgbClr val="002060"/>
                </a:solidFill>
              </a:rPr>
              <a:t>好，小偵探我們出發吧！</a:t>
            </a:r>
            <a:r>
              <a:rPr lang="en-US" altLang="zh-TW" sz="3200" b="1" dirty="0">
                <a:solidFill>
                  <a:srgbClr val="002060"/>
                </a:solidFill>
              </a:rPr>
              <a:t>Let’s Go</a:t>
            </a:r>
            <a:r>
              <a:rPr lang="zh-TW" altLang="en-US" sz="3200" b="1" dirty="0">
                <a:solidFill>
                  <a:srgbClr val="002060"/>
                </a:solidFill>
              </a:rPr>
              <a:t>！</a:t>
            </a:r>
            <a:endParaRPr lang="en-US" sz="3200" b="1" dirty="0">
              <a:solidFill>
                <a:srgbClr val="002060"/>
              </a:solidFill>
            </a:endParaRPr>
          </a:p>
        </p:txBody>
      </p:sp>
      <p:pic>
        <p:nvPicPr>
          <p:cNvPr id="7" name="圖片 6">
            <a:extLst>
              <a:ext uri="{FF2B5EF4-FFF2-40B4-BE49-F238E27FC236}">
                <a16:creationId xmlns:a16="http://schemas.microsoft.com/office/drawing/2014/main" id="{075E3825-726B-4DB7-AA6F-9203857CB498}"/>
              </a:ext>
            </a:extLst>
          </p:cNvPr>
          <p:cNvPicPr>
            <a:picLocks noChangeAspect="1"/>
          </p:cNvPicPr>
          <p:nvPr/>
        </p:nvPicPr>
        <p:blipFill>
          <a:blip r:embed="rId6"/>
          <a:stretch>
            <a:fillRect/>
          </a:stretch>
        </p:blipFill>
        <p:spPr>
          <a:xfrm>
            <a:off x="445336" y="210309"/>
            <a:ext cx="3011685" cy="4249280"/>
          </a:xfrm>
          <a:prstGeom prst="rect">
            <a:avLst/>
          </a:prstGeom>
        </p:spPr>
      </p:pic>
      <p:pic>
        <p:nvPicPr>
          <p:cNvPr id="9" name="圖片 8">
            <a:extLst>
              <a:ext uri="{FF2B5EF4-FFF2-40B4-BE49-F238E27FC236}">
                <a16:creationId xmlns:a16="http://schemas.microsoft.com/office/drawing/2014/main" id="{6A9B8278-F575-41FF-99C3-D8F5517793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38970" y="3102679"/>
            <a:ext cx="2669835" cy="2713819"/>
          </a:xfrm>
          <a:prstGeom prst="rect">
            <a:avLst/>
          </a:prstGeom>
        </p:spPr>
      </p:pic>
      <p:sp>
        <p:nvSpPr>
          <p:cNvPr id="11" name="文字方塊 10">
            <a:extLst>
              <a:ext uri="{FF2B5EF4-FFF2-40B4-BE49-F238E27FC236}">
                <a16:creationId xmlns:a16="http://schemas.microsoft.com/office/drawing/2014/main" id="{3424A1D4-B76A-49BE-AD55-79531E57413B}"/>
              </a:ext>
            </a:extLst>
          </p:cNvPr>
          <p:cNvSpPr txBox="1"/>
          <p:nvPr/>
        </p:nvSpPr>
        <p:spPr>
          <a:xfrm>
            <a:off x="4303849" y="921184"/>
            <a:ext cx="5203008" cy="584775"/>
          </a:xfrm>
          <a:prstGeom prst="rect">
            <a:avLst/>
          </a:prstGeom>
          <a:noFill/>
        </p:spPr>
        <p:txBody>
          <a:bodyPr wrap="square" rtlCol="0">
            <a:spAutoFit/>
          </a:bodyPr>
          <a:lstStyle/>
          <a:p>
            <a:r>
              <a:rPr lang="zh-TW" altLang="en-US" sz="3200" b="1" dirty="0">
                <a:solidFill>
                  <a:schemeClr val="bg1"/>
                </a:solidFill>
              </a:rPr>
              <a:t>鈴</a:t>
            </a:r>
            <a:r>
              <a:rPr lang="en-US" altLang="zh-TW" sz="3200" b="1" dirty="0">
                <a:solidFill>
                  <a:schemeClr val="bg1"/>
                </a:solidFill>
              </a:rPr>
              <a:t>……</a:t>
            </a:r>
            <a:r>
              <a:rPr lang="zh-TW" altLang="en-US" sz="3200" b="1" dirty="0">
                <a:solidFill>
                  <a:schemeClr val="bg1"/>
                </a:solidFill>
              </a:rPr>
              <a:t>讓我接個電話。</a:t>
            </a:r>
            <a:endParaRPr lang="en-US" sz="3200" b="1" dirty="0">
              <a:solidFill>
                <a:schemeClr val="bg1"/>
              </a:solidFill>
            </a:endParaRPr>
          </a:p>
        </p:txBody>
      </p:sp>
    </p:spTree>
    <p:extLst>
      <p:ext uri="{BB962C8B-B14F-4D97-AF65-F5344CB8AC3E}">
        <p14:creationId xmlns:p14="http://schemas.microsoft.com/office/powerpoint/2010/main" val="31679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249"/>
                                          </p:stCondLst>
                                        </p:cTn>
                                        <p:tgtEl>
                                          <p:spTgt spid="24"/>
                                        </p:tgtEl>
                                        <p:attrNameLst>
                                          <p:attrName>style.visibility</p:attrName>
                                        </p:attrNameLst>
                                      </p:cBhvr>
                                      <p:to>
                                        <p:strVal val="visible"/>
                                      </p:to>
                                    </p:set>
                                  </p:childTnLst>
                                </p:cTn>
                              </p:par>
                            </p:childTnLst>
                          </p:cTn>
                        </p:par>
                        <p:par>
                          <p:cTn id="12" fill="hold">
                            <p:stCondLst>
                              <p:cond delay="750"/>
                            </p:stCondLst>
                            <p:childTnLst>
                              <p:par>
                                <p:cTn id="13" presetID="1" presetClass="entr" presetSubtype="0" fill="hold" grpId="0" nodeType="afterEffect">
                                  <p:stCondLst>
                                    <p:cond delay="500"/>
                                  </p:stCondLst>
                                  <p:childTnLst>
                                    <p:set>
                                      <p:cBhvr>
                                        <p:cTn id="14" dur="1" fill="hold">
                                          <p:stCondLst>
                                            <p:cond delay="249"/>
                                          </p:stCondLst>
                                        </p:cTn>
                                        <p:tgtEl>
                                          <p:spTgt spid="25"/>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500"/>
                                  </p:stCondLst>
                                  <p:childTnLst>
                                    <p:set>
                                      <p:cBhvr>
                                        <p:cTn id="17" dur="1" fill="hold">
                                          <p:stCondLst>
                                            <p:cond delay="249"/>
                                          </p:stCondLst>
                                        </p:cTn>
                                        <p:tgtEl>
                                          <p:spTgt spid="27"/>
                                        </p:tgtEl>
                                        <p:attrNameLst>
                                          <p:attrName>style.visibility</p:attrName>
                                        </p:attrNameLst>
                                      </p:cBhvr>
                                      <p:to>
                                        <p:strVal val="visible"/>
                                      </p:to>
                                    </p:set>
                                  </p:childTnLst>
                                </p:cTn>
                              </p:par>
                            </p:childTnLst>
                          </p:cTn>
                        </p:par>
                        <p:par>
                          <p:cTn id="18" fill="hold">
                            <p:stCondLst>
                              <p:cond delay="2250"/>
                            </p:stCondLst>
                            <p:childTnLst>
                              <p:par>
                                <p:cTn id="19" presetID="2" presetClass="entr" presetSubtype="12" fill="hold" nodeType="after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500" fill="hold"/>
                                        <p:tgtEl>
                                          <p:spTgt spid="9"/>
                                        </p:tgtEl>
                                        <p:attrNameLst>
                                          <p:attrName>ppt_x</p:attrName>
                                        </p:attrNameLst>
                                      </p:cBhvr>
                                      <p:tavLst>
                                        <p:tav tm="0">
                                          <p:val>
                                            <p:strVal val="0-#ppt_w/2"/>
                                          </p:val>
                                        </p:tav>
                                        <p:tav tm="100000">
                                          <p:val>
                                            <p:strVal val="#ppt_x"/>
                                          </p:val>
                                        </p:tav>
                                      </p:tavLst>
                                    </p:anim>
                                    <p:anim calcmode="lin" valueType="num">
                                      <p:cBhvr additive="base">
                                        <p:cTn id="22"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圓角 2">
            <a:extLst>
              <a:ext uri="{FF2B5EF4-FFF2-40B4-BE49-F238E27FC236}">
                <a16:creationId xmlns:a16="http://schemas.microsoft.com/office/drawing/2014/main" id="{E21CE065-A5AE-4B09-BE0B-7C593C8DFC4F}"/>
              </a:ext>
            </a:extLst>
          </p:cNvPr>
          <p:cNvSpPr/>
          <p:nvPr/>
        </p:nvSpPr>
        <p:spPr>
          <a:xfrm>
            <a:off x="362406" y="372524"/>
            <a:ext cx="6242673" cy="659411"/>
          </a:xfrm>
          <a:prstGeom prst="roundRect">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語音泡泡: 圓角矩形 33">
            <a:extLst>
              <a:ext uri="{FF2B5EF4-FFF2-40B4-BE49-F238E27FC236}">
                <a16:creationId xmlns:a16="http://schemas.microsoft.com/office/drawing/2014/main" id="{74F8B16B-4F9A-4C2B-AA33-F2B7B3B2200A}"/>
              </a:ext>
            </a:extLst>
          </p:cNvPr>
          <p:cNvSpPr/>
          <p:nvPr/>
        </p:nvSpPr>
        <p:spPr>
          <a:xfrm>
            <a:off x="6885496" y="222789"/>
            <a:ext cx="5075846" cy="2467326"/>
          </a:xfrm>
          <a:prstGeom prst="wedgeRoundRectCallout">
            <a:avLst>
              <a:gd name="adj1" fmla="val -21577"/>
              <a:gd name="adj2" fmla="val 68375"/>
              <a:gd name="adj3" fmla="val 16667"/>
            </a:avLst>
          </a:prstGeom>
          <a:solidFill>
            <a:srgbClr val="D6A69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圖片 8">
            <a:extLst>
              <a:ext uri="{FF2B5EF4-FFF2-40B4-BE49-F238E27FC236}">
                <a16:creationId xmlns:a16="http://schemas.microsoft.com/office/drawing/2014/main" id="{6A9B8278-F575-41FF-99C3-D8F5517793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10223" flipH="1">
            <a:off x="8210334" y="3222475"/>
            <a:ext cx="2669835" cy="2713819"/>
          </a:xfrm>
          <a:prstGeom prst="rect">
            <a:avLst/>
          </a:prstGeom>
        </p:spPr>
      </p:pic>
      <p:pic>
        <p:nvPicPr>
          <p:cNvPr id="22" name="圖片 21">
            <a:extLst>
              <a:ext uri="{FF2B5EF4-FFF2-40B4-BE49-F238E27FC236}">
                <a16:creationId xmlns:a16="http://schemas.microsoft.com/office/drawing/2014/main" id="{F316C220-3599-4230-92AB-24F1E5F1A358}"/>
              </a:ext>
            </a:extLst>
          </p:cNvPr>
          <p:cNvPicPr>
            <a:picLocks/>
          </p:cNvPicPr>
          <p:nvPr/>
        </p:nvPicPr>
        <p:blipFill>
          <a:blip r:embed="rId4"/>
          <a:stretch>
            <a:fillRect/>
          </a:stretch>
        </p:blipFill>
        <p:spPr>
          <a:xfrm>
            <a:off x="7051965" y="4858551"/>
            <a:ext cx="1625600" cy="1625600"/>
          </a:xfrm>
          <a:prstGeom prst="rect">
            <a:avLst/>
          </a:prstGeom>
        </p:spPr>
      </p:pic>
      <p:sp>
        <p:nvSpPr>
          <p:cNvPr id="33" name="文字方塊 32">
            <a:extLst>
              <a:ext uri="{FF2B5EF4-FFF2-40B4-BE49-F238E27FC236}">
                <a16:creationId xmlns:a16="http://schemas.microsoft.com/office/drawing/2014/main" id="{ABED1E36-AA97-4214-AA17-21DAFD9D3EAF}"/>
              </a:ext>
            </a:extLst>
          </p:cNvPr>
          <p:cNvSpPr txBox="1"/>
          <p:nvPr/>
        </p:nvSpPr>
        <p:spPr>
          <a:xfrm>
            <a:off x="7015618" y="372524"/>
            <a:ext cx="4790668" cy="2217723"/>
          </a:xfrm>
          <a:prstGeom prst="rect">
            <a:avLst/>
          </a:prstGeom>
          <a:noFill/>
        </p:spPr>
        <p:txBody>
          <a:bodyPr wrap="square" rtlCol="0">
            <a:spAutoFit/>
          </a:bodyPr>
          <a:lstStyle/>
          <a:p>
            <a:pPr>
              <a:lnSpc>
                <a:spcPct val="150000"/>
              </a:lnSpc>
            </a:pPr>
            <a:r>
              <a:rPr lang="zh-TW" altLang="en-US" sz="3200" b="1" dirty="0">
                <a:solidFill>
                  <a:schemeClr val="bg1"/>
                </a:solidFill>
              </a:rPr>
              <a:t>等等，這裡怎麼會有郵筒，莫非是</a:t>
            </a:r>
            <a:r>
              <a:rPr lang="zh-TW" altLang="en-US" sz="3200" b="1" dirty="0">
                <a:solidFill>
                  <a:srgbClr val="002060"/>
                </a:solidFill>
              </a:rPr>
              <a:t>破案的提示</a:t>
            </a:r>
            <a:r>
              <a:rPr lang="zh-TW" altLang="en-US" sz="3200" b="1" dirty="0">
                <a:solidFill>
                  <a:schemeClr val="bg1"/>
                </a:solidFill>
              </a:rPr>
              <a:t>？</a:t>
            </a:r>
            <a:endParaRPr lang="en-US" altLang="zh-TW" sz="3200" b="1" dirty="0">
              <a:solidFill>
                <a:schemeClr val="bg1"/>
              </a:solidFill>
            </a:endParaRPr>
          </a:p>
          <a:p>
            <a:pPr>
              <a:lnSpc>
                <a:spcPct val="150000"/>
              </a:lnSpc>
            </a:pPr>
            <a:r>
              <a:rPr lang="zh-TW" altLang="en-US" sz="3200" b="1" dirty="0">
                <a:solidFill>
                  <a:schemeClr val="bg1"/>
                </a:solidFill>
              </a:rPr>
              <a:t>讓我們來看看吧</a:t>
            </a:r>
            <a:r>
              <a:rPr lang="en-US" altLang="zh-TW" sz="3200" b="1" dirty="0">
                <a:solidFill>
                  <a:schemeClr val="bg1"/>
                </a:solidFill>
              </a:rPr>
              <a:t>!</a:t>
            </a:r>
            <a:endParaRPr lang="en-US" sz="3200" b="1" dirty="0">
              <a:solidFill>
                <a:schemeClr val="bg1"/>
              </a:solidFill>
            </a:endParaRPr>
          </a:p>
        </p:txBody>
      </p:sp>
      <p:pic>
        <p:nvPicPr>
          <p:cNvPr id="38" name="圖片 37">
            <a:extLst>
              <a:ext uri="{FF2B5EF4-FFF2-40B4-BE49-F238E27FC236}">
                <a16:creationId xmlns:a16="http://schemas.microsoft.com/office/drawing/2014/main" id="{25BD8B60-0047-432B-8995-7CF5235AF770}"/>
              </a:ext>
            </a:extLst>
          </p:cNvPr>
          <p:cNvPicPr>
            <a:picLocks noChangeAspect="1"/>
          </p:cNvPicPr>
          <p:nvPr/>
        </p:nvPicPr>
        <p:blipFill>
          <a:blip r:embed="rId5"/>
          <a:stretch>
            <a:fillRect/>
          </a:stretch>
        </p:blipFill>
        <p:spPr>
          <a:xfrm>
            <a:off x="4846250" y="2315272"/>
            <a:ext cx="2901948" cy="4218798"/>
          </a:xfrm>
          <a:prstGeom prst="rect">
            <a:avLst/>
          </a:prstGeom>
        </p:spPr>
      </p:pic>
      <p:sp>
        <p:nvSpPr>
          <p:cNvPr id="39" name="文字方塊 38">
            <a:extLst>
              <a:ext uri="{FF2B5EF4-FFF2-40B4-BE49-F238E27FC236}">
                <a16:creationId xmlns:a16="http://schemas.microsoft.com/office/drawing/2014/main" id="{968AEBB9-014F-438E-9ECB-25E040596B3E}"/>
              </a:ext>
            </a:extLst>
          </p:cNvPr>
          <p:cNvSpPr txBox="1"/>
          <p:nvPr/>
        </p:nvSpPr>
        <p:spPr>
          <a:xfrm>
            <a:off x="426031" y="299323"/>
            <a:ext cx="6885465" cy="659411"/>
          </a:xfrm>
          <a:prstGeom prst="rect">
            <a:avLst/>
          </a:prstGeom>
          <a:noFill/>
        </p:spPr>
        <p:txBody>
          <a:bodyPr wrap="square" rtlCol="0">
            <a:spAutoFit/>
          </a:bodyPr>
          <a:lstStyle/>
          <a:p>
            <a:pPr>
              <a:lnSpc>
                <a:spcPct val="150000"/>
              </a:lnSpc>
            </a:pPr>
            <a:r>
              <a:rPr lang="zh-TW" altLang="en-US" sz="2800" b="1" dirty="0">
                <a:solidFill>
                  <a:schemeClr val="bg1"/>
                </a:solidFill>
              </a:rPr>
              <a:t>信箱裡真的有一封信！信裡寫了甚麼？</a:t>
            </a:r>
            <a:endParaRPr lang="en-US" altLang="zh-TW" sz="2800" b="1" dirty="0">
              <a:solidFill>
                <a:schemeClr val="bg1"/>
              </a:solidFill>
            </a:endParaRPr>
          </a:p>
        </p:txBody>
      </p:sp>
      <p:grpSp>
        <p:nvGrpSpPr>
          <p:cNvPr id="45" name="群組 44">
            <a:extLst>
              <a:ext uri="{FF2B5EF4-FFF2-40B4-BE49-F238E27FC236}">
                <a16:creationId xmlns:a16="http://schemas.microsoft.com/office/drawing/2014/main" id="{E0B7947A-D46B-484C-816A-D2B2A6B805FA}"/>
              </a:ext>
            </a:extLst>
          </p:cNvPr>
          <p:cNvGrpSpPr/>
          <p:nvPr/>
        </p:nvGrpSpPr>
        <p:grpSpPr>
          <a:xfrm>
            <a:off x="127761" y="1141204"/>
            <a:ext cx="5968239" cy="5502135"/>
            <a:chOff x="-119743" y="1188119"/>
            <a:chExt cx="5968239" cy="5502135"/>
          </a:xfrm>
        </p:grpSpPr>
        <p:sp>
          <p:nvSpPr>
            <p:cNvPr id="43" name="書卷: 垂直 42">
              <a:extLst>
                <a:ext uri="{FF2B5EF4-FFF2-40B4-BE49-F238E27FC236}">
                  <a16:creationId xmlns:a16="http://schemas.microsoft.com/office/drawing/2014/main" id="{55305037-C1E9-44BE-99A3-8787DC7E1DCF}"/>
                </a:ext>
              </a:extLst>
            </p:cNvPr>
            <p:cNvSpPr/>
            <p:nvPr/>
          </p:nvSpPr>
          <p:spPr>
            <a:xfrm>
              <a:off x="-119743" y="1188119"/>
              <a:ext cx="5968239" cy="5502135"/>
            </a:xfrm>
            <a:prstGeom prst="verticalScroll">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圖片 35">
              <a:extLst>
                <a:ext uri="{FF2B5EF4-FFF2-40B4-BE49-F238E27FC236}">
                  <a16:creationId xmlns:a16="http://schemas.microsoft.com/office/drawing/2014/main" id="{9F6F95EA-9694-48F4-8834-7FBCA11977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32219">
              <a:off x="3672028" y="5273305"/>
              <a:ext cx="1412191" cy="1359888"/>
            </a:xfrm>
            <a:prstGeom prst="rect">
              <a:avLst/>
            </a:prstGeom>
          </p:spPr>
        </p:pic>
        <p:sp>
          <p:nvSpPr>
            <p:cNvPr id="40" name="文字方塊 39">
              <a:extLst>
                <a:ext uri="{FF2B5EF4-FFF2-40B4-BE49-F238E27FC236}">
                  <a16:creationId xmlns:a16="http://schemas.microsoft.com/office/drawing/2014/main" id="{3AF40A9F-5995-45DF-A325-B1D02E62D709}"/>
                </a:ext>
              </a:extLst>
            </p:cNvPr>
            <p:cNvSpPr txBox="1"/>
            <p:nvPr/>
          </p:nvSpPr>
          <p:spPr>
            <a:xfrm>
              <a:off x="584926" y="1952788"/>
              <a:ext cx="4514392" cy="3244863"/>
            </a:xfrm>
            <a:prstGeom prst="rect">
              <a:avLst/>
            </a:prstGeom>
            <a:noFill/>
          </p:spPr>
          <p:txBody>
            <a:bodyPr wrap="square" rtlCol="0">
              <a:spAutoFit/>
            </a:bodyPr>
            <a:lstStyle/>
            <a:p>
              <a:pPr>
                <a:lnSpc>
                  <a:spcPct val="150000"/>
                </a:lnSpc>
              </a:pPr>
              <a:r>
                <a:rPr lang="zh-TW" altLang="en-US" sz="2800" dirty="0"/>
                <a:t>小偵探們，數位生活包山</a:t>
              </a:r>
              <a:endParaRPr lang="en-US" altLang="zh-TW" sz="2800" dirty="0"/>
            </a:p>
            <a:p>
              <a:pPr>
                <a:lnSpc>
                  <a:spcPct val="150000"/>
                </a:lnSpc>
              </a:pPr>
              <a:r>
                <a:rPr lang="zh-TW" altLang="en-US" sz="2800" dirty="0"/>
                <a:t>包海，要成為網路達人，</a:t>
              </a:r>
              <a:endParaRPr lang="en-US" altLang="zh-TW" sz="2800" dirty="0"/>
            </a:p>
            <a:p>
              <a:pPr>
                <a:lnSpc>
                  <a:spcPct val="150000"/>
                </a:lnSpc>
              </a:pPr>
              <a:r>
                <a:rPr lang="zh-TW" altLang="en-US" sz="2800" dirty="0"/>
                <a:t>就必須</a:t>
              </a:r>
              <a:r>
                <a:rPr lang="zh-TW" altLang="en-US" sz="2800" b="1" dirty="0">
                  <a:solidFill>
                    <a:srgbClr val="002060"/>
                  </a:solidFill>
                </a:rPr>
                <a:t>解開以下四道謎題</a:t>
              </a:r>
              <a:r>
                <a:rPr lang="zh-TW" altLang="en-US" sz="2800" dirty="0"/>
                <a:t>，請善用</a:t>
              </a:r>
              <a:r>
                <a:rPr lang="en-US" altLang="zh-TW" sz="2800" b="1" dirty="0">
                  <a:solidFill>
                    <a:srgbClr val="002060"/>
                  </a:solidFill>
                </a:rPr>
                <a:t>《</a:t>
              </a:r>
              <a:r>
                <a:rPr lang="zh-TW" altLang="en-US" sz="2800" b="1" dirty="0">
                  <a:solidFill>
                    <a:srgbClr val="002060"/>
                  </a:solidFill>
                </a:rPr>
                <a:t>世界人權宣言</a:t>
              </a:r>
              <a:r>
                <a:rPr lang="en-US" altLang="zh-TW" sz="2800" b="1" dirty="0">
                  <a:solidFill>
                    <a:srgbClr val="002060"/>
                  </a:solidFill>
                </a:rPr>
                <a:t>》 </a:t>
              </a:r>
              <a:r>
                <a:rPr lang="zh-TW" altLang="en-US" sz="2800" dirty="0"/>
                <a:t>，那將是你解開謎題的關鍵</a:t>
              </a:r>
              <a:r>
                <a:rPr lang="zh-TW" altLang="en-US" dirty="0"/>
                <a:t>！</a:t>
              </a:r>
              <a:endParaRPr lang="en-US" altLang="zh-TW" dirty="0"/>
            </a:p>
          </p:txBody>
        </p:sp>
      </p:grpSp>
      <p:pic>
        <p:nvPicPr>
          <p:cNvPr id="5" name="圖片 4">
            <a:extLst>
              <a:ext uri="{FF2B5EF4-FFF2-40B4-BE49-F238E27FC236}">
                <a16:creationId xmlns:a16="http://schemas.microsoft.com/office/drawing/2014/main" id="{07E98FE2-F400-4FAA-8188-F133D94C2EC1}"/>
              </a:ext>
            </a:extLst>
          </p:cNvPr>
          <p:cNvPicPr>
            <a:picLocks/>
          </p:cNvPicPr>
          <p:nvPr/>
        </p:nvPicPr>
        <p:blipFill>
          <a:blip r:embed="rId7"/>
          <a:stretch>
            <a:fillRect/>
          </a:stretch>
        </p:blipFill>
        <p:spPr>
          <a:xfrm rot="539380">
            <a:off x="7324357" y="4599760"/>
            <a:ext cx="812800" cy="812800"/>
          </a:xfrm>
          <a:prstGeom prst="rect">
            <a:avLst/>
          </a:prstGeom>
        </p:spPr>
      </p:pic>
      <p:pic>
        <p:nvPicPr>
          <p:cNvPr id="17" name="圖片 16">
            <a:extLst>
              <a:ext uri="{FF2B5EF4-FFF2-40B4-BE49-F238E27FC236}">
                <a16:creationId xmlns:a16="http://schemas.microsoft.com/office/drawing/2014/main" id="{8EFDF665-34B5-4F4F-B295-662A9618B595}"/>
              </a:ext>
            </a:extLst>
          </p:cNvPr>
          <p:cNvPicPr>
            <a:picLocks/>
          </p:cNvPicPr>
          <p:nvPr/>
        </p:nvPicPr>
        <p:blipFill>
          <a:blip r:embed="rId7"/>
          <a:stretch>
            <a:fillRect/>
          </a:stretch>
        </p:blipFill>
        <p:spPr>
          <a:xfrm rot="1920684">
            <a:off x="5378415" y="4599760"/>
            <a:ext cx="812800" cy="812800"/>
          </a:xfrm>
          <a:prstGeom prst="rect">
            <a:avLst/>
          </a:prstGeom>
        </p:spPr>
      </p:pic>
      <p:pic>
        <p:nvPicPr>
          <p:cNvPr id="6" name="圖片 5">
            <a:extLst>
              <a:ext uri="{FF2B5EF4-FFF2-40B4-BE49-F238E27FC236}">
                <a16:creationId xmlns:a16="http://schemas.microsoft.com/office/drawing/2014/main" id="{F590C390-5ED7-4525-BE16-1269D0FE93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65411" y="5204009"/>
            <a:ext cx="1404649" cy="1404649"/>
          </a:xfrm>
          <a:prstGeom prst="rect">
            <a:avLst/>
          </a:prstGeom>
        </p:spPr>
      </p:pic>
    </p:spTree>
    <p:extLst>
      <p:ext uri="{BB962C8B-B14F-4D97-AF65-F5344CB8AC3E}">
        <p14:creationId xmlns:p14="http://schemas.microsoft.com/office/powerpoint/2010/main" val="219618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1" presetClass="entr" presetSubtype="0" fill="hold" grpId="0" nodeType="afterEffect">
                                  <p:stCondLst>
                                    <p:cond delay="250"/>
                                  </p:stCondLst>
                                  <p:childTnLst>
                                    <p:set>
                                      <p:cBhvr>
                                        <p:cTn id="11" dur="1" fill="hold">
                                          <p:stCondLst>
                                            <p:cond delay="249"/>
                                          </p:stCondLst>
                                        </p:cTn>
                                        <p:tgtEl>
                                          <p:spTgt spid="33"/>
                                        </p:tgtEl>
                                        <p:attrNameLst>
                                          <p:attrName>style.visibility</p:attrName>
                                        </p:attrNameLst>
                                      </p:cBhvr>
                                      <p:to>
                                        <p:strVal val="visible"/>
                                      </p:to>
                                    </p:set>
                                  </p:childTnLst>
                                </p:cTn>
                              </p:par>
                              <p:par>
                                <p:cTn id="12" presetID="1" presetClass="entr" presetSubtype="0" fill="hold" grpId="0" nodeType="withEffect">
                                  <p:stCondLst>
                                    <p:cond delay="250"/>
                                  </p:stCondLst>
                                  <p:childTnLst>
                                    <p:set>
                                      <p:cBhvr>
                                        <p:cTn id="13" dur="1" fill="hold">
                                          <p:stCondLst>
                                            <p:cond delay="249"/>
                                          </p:stCondLst>
                                        </p:cTn>
                                        <p:tgtEl>
                                          <p:spTgt spid="34"/>
                                        </p:tgtEl>
                                        <p:attrNameLst>
                                          <p:attrName>style.visibility</p:attrName>
                                        </p:attrNameLst>
                                      </p:cBhvr>
                                      <p:to>
                                        <p:strVal val="visible"/>
                                      </p:to>
                                    </p:set>
                                  </p:childTnLst>
                                </p:cTn>
                              </p:par>
                            </p:childTnLst>
                          </p:cTn>
                        </p:par>
                        <p:par>
                          <p:cTn id="14" fill="hold">
                            <p:stCondLst>
                              <p:cond delay="2250"/>
                            </p:stCondLst>
                            <p:childTnLst>
                              <p:par>
                                <p:cTn id="15" presetID="1" presetClass="entr" presetSubtype="0" fill="hold" nodeType="afterEffect">
                                  <p:stCondLst>
                                    <p:cond delay="500"/>
                                  </p:stCondLst>
                                  <p:childTnLst>
                                    <p:set>
                                      <p:cBhvr>
                                        <p:cTn id="16" dur="1" fill="hold">
                                          <p:stCondLst>
                                            <p:cond delay="249"/>
                                          </p:stCondLst>
                                        </p:cTn>
                                        <p:tgtEl>
                                          <p:spTgt spid="38"/>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9"/>
                                          </p:stCondLst>
                                        </p:cTn>
                                        <p:tgtEl>
                                          <p:spTgt spid="39"/>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nodeType="afterEffect">
                                  <p:stCondLst>
                                    <p:cond delay="50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3500"/>
                            </p:stCondLst>
                            <p:childTnLst>
                              <p:par>
                                <p:cTn id="25" presetID="42" presetClass="entr" presetSubtype="0" fill="hold" nodeType="afterEffect">
                                  <p:stCondLst>
                                    <p:cond delay="5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3"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a:extLst>
              <a:ext uri="{FF2B5EF4-FFF2-40B4-BE49-F238E27FC236}">
                <a16:creationId xmlns:a16="http://schemas.microsoft.com/office/drawing/2014/main" id="{71F249C5-8206-4EB7-9EEC-39D83B7CD3EB}"/>
              </a:ext>
            </a:extLst>
          </p:cNvPr>
          <p:cNvGrpSpPr/>
          <p:nvPr/>
        </p:nvGrpSpPr>
        <p:grpSpPr>
          <a:xfrm>
            <a:off x="693113" y="446201"/>
            <a:ext cx="10913170" cy="2367655"/>
            <a:chOff x="606609" y="552846"/>
            <a:chExt cx="11227421" cy="1560060"/>
          </a:xfrm>
        </p:grpSpPr>
        <p:sp>
          <p:nvSpPr>
            <p:cNvPr id="9" name="語音泡泡: 圓角矩形 8">
              <a:extLst>
                <a:ext uri="{FF2B5EF4-FFF2-40B4-BE49-F238E27FC236}">
                  <a16:creationId xmlns:a16="http://schemas.microsoft.com/office/drawing/2014/main" id="{C6CF4A5B-C63F-49B7-8304-31C38C34613E}"/>
                </a:ext>
              </a:extLst>
            </p:cNvPr>
            <p:cNvSpPr/>
            <p:nvPr/>
          </p:nvSpPr>
          <p:spPr>
            <a:xfrm>
              <a:off x="606609" y="552846"/>
              <a:ext cx="11126952" cy="1414129"/>
            </a:xfrm>
            <a:prstGeom prst="wedgeRoundRectCallout">
              <a:avLst>
                <a:gd name="adj1" fmla="val -36517"/>
                <a:gd name="adj2" fmla="val 88247"/>
                <a:gd name="adj3" fmla="val 16667"/>
              </a:avLst>
            </a:prstGeom>
            <a:solidFill>
              <a:srgbClr val="D6A69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文字方塊 7">
              <a:extLst>
                <a:ext uri="{FF2B5EF4-FFF2-40B4-BE49-F238E27FC236}">
                  <a16:creationId xmlns:a16="http://schemas.microsoft.com/office/drawing/2014/main" id="{7F511840-5DB6-43A2-B9E5-7C26667D0A14}"/>
                </a:ext>
              </a:extLst>
            </p:cNvPr>
            <p:cNvSpPr txBox="1"/>
            <p:nvPr/>
          </p:nvSpPr>
          <p:spPr>
            <a:xfrm>
              <a:off x="755809" y="631069"/>
              <a:ext cx="11078221" cy="1481837"/>
            </a:xfrm>
            <a:prstGeom prst="rect">
              <a:avLst/>
            </a:prstGeom>
            <a:noFill/>
            <a:ln w="12700">
              <a:noFill/>
            </a:ln>
          </p:spPr>
          <p:txBody>
            <a:bodyPr wrap="square" rtlCol="0">
              <a:spAutoFit/>
            </a:bodyPr>
            <a:lstStyle/>
            <a:p>
              <a:pPr>
                <a:lnSpc>
                  <a:spcPct val="150000"/>
                </a:lnSpc>
              </a:pPr>
              <a:r>
                <a:rPr lang="zh-TW" altLang="en-US" sz="2800" b="1" dirty="0">
                  <a:solidFill>
                    <a:schemeClr val="bg1"/>
                  </a:solidFill>
                </a:rPr>
                <a:t>小偵探們，</a:t>
              </a:r>
              <a:r>
                <a:rPr lang="en-US" sz="2800" b="1" dirty="0">
                  <a:solidFill>
                    <a:schemeClr val="bg1"/>
                  </a:solidFill>
                </a:rPr>
                <a:t>1948</a:t>
              </a:r>
              <a:r>
                <a:rPr lang="zh-TW" altLang="en-US" sz="2800" b="1" dirty="0">
                  <a:solidFill>
                    <a:schemeClr val="bg1"/>
                  </a:solidFill>
                </a:rPr>
                <a:t>年聯合國頒布了</a:t>
              </a:r>
              <a:r>
                <a:rPr lang="en-US" altLang="zh-TW" sz="2800" b="1" dirty="0">
                  <a:solidFill>
                    <a:schemeClr val="accent1">
                      <a:lumMod val="50000"/>
                    </a:schemeClr>
                  </a:solidFill>
                </a:rPr>
                <a:t>《</a:t>
              </a:r>
              <a:r>
                <a:rPr lang="zh-TW" altLang="en-US" sz="2800" b="1" dirty="0">
                  <a:solidFill>
                    <a:schemeClr val="accent1">
                      <a:lumMod val="50000"/>
                    </a:schemeClr>
                  </a:solidFill>
                </a:rPr>
                <a:t>世界人權宣言</a:t>
              </a:r>
              <a:r>
                <a:rPr lang="en-US" altLang="zh-TW" sz="2800" b="1" dirty="0">
                  <a:solidFill>
                    <a:schemeClr val="accent1">
                      <a:lumMod val="50000"/>
                    </a:schemeClr>
                  </a:solidFill>
                </a:rPr>
                <a:t>》 </a:t>
              </a:r>
              <a:r>
                <a:rPr lang="zh-TW" altLang="en-US" sz="2800" b="1" dirty="0">
                  <a:solidFill>
                    <a:schemeClr val="bg1"/>
                  </a:solidFill>
                </a:rPr>
                <a:t>，宣告了</a:t>
              </a:r>
              <a:r>
                <a:rPr lang="zh-TW" altLang="en-US" sz="2800" b="1" dirty="0">
                  <a:solidFill>
                    <a:srgbClr val="002060"/>
                  </a:solidFill>
                </a:rPr>
                <a:t>人權的基本保障</a:t>
              </a:r>
              <a:r>
                <a:rPr lang="zh-TW" altLang="en-US" sz="2800" b="1" dirty="0">
                  <a:solidFill>
                    <a:schemeClr val="bg1"/>
                  </a:solidFill>
                </a:rPr>
                <a:t>，作為所有人民和國家共同努力實踐的標準，讓我們一起來看看！</a:t>
              </a:r>
              <a:endParaRPr lang="en-US" sz="2800" b="1" dirty="0">
                <a:solidFill>
                  <a:schemeClr val="bg1"/>
                </a:solidFill>
              </a:endParaRPr>
            </a:p>
          </p:txBody>
        </p:sp>
      </p:grpSp>
      <p:pic>
        <p:nvPicPr>
          <p:cNvPr id="4" name="圖片 3">
            <a:extLst>
              <a:ext uri="{FF2B5EF4-FFF2-40B4-BE49-F238E27FC236}">
                <a16:creationId xmlns:a16="http://schemas.microsoft.com/office/drawing/2014/main" id="{1E651C67-3FAC-4684-9449-ACF215E73B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2500" y="976184"/>
            <a:ext cx="10029372" cy="4837762"/>
          </a:xfrm>
          <a:prstGeom prst="rect">
            <a:avLst/>
          </a:prstGeom>
        </p:spPr>
      </p:pic>
      <p:pic>
        <p:nvPicPr>
          <p:cNvPr id="7" name="圖片 6">
            <a:extLst>
              <a:ext uri="{FF2B5EF4-FFF2-40B4-BE49-F238E27FC236}">
                <a16:creationId xmlns:a16="http://schemas.microsoft.com/office/drawing/2014/main" id="{D5DB1BDF-1E72-4F61-A72B-6421DBDE0160}"/>
              </a:ext>
            </a:extLst>
          </p:cNvPr>
          <p:cNvPicPr>
            <a:picLocks noChangeAspect="1"/>
          </p:cNvPicPr>
          <p:nvPr/>
        </p:nvPicPr>
        <p:blipFill>
          <a:blip r:embed="rId4"/>
          <a:stretch>
            <a:fillRect/>
          </a:stretch>
        </p:blipFill>
        <p:spPr>
          <a:xfrm flipH="1">
            <a:off x="-612837" y="2592381"/>
            <a:ext cx="2901948" cy="4218798"/>
          </a:xfrm>
          <a:prstGeom prst="rect">
            <a:avLst/>
          </a:prstGeom>
        </p:spPr>
      </p:pic>
      <p:pic>
        <p:nvPicPr>
          <p:cNvPr id="14" name="圖片 13">
            <a:extLst>
              <a:ext uri="{FF2B5EF4-FFF2-40B4-BE49-F238E27FC236}">
                <a16:creationId xmlns:a16="http://schemas.microsoft.com/office/drawing/2014/main" id="{E6C5582F-AE3B-4E98-946E-D09F6D4BB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645" y="4720196"/>
            <a:ext cx="883291" cy="883291"/>
          </a:xfrm>
          <a:prstGeom prst="rect">
            <a:avLst/>
          </a:prstGeom>
        </p:spPr>
      </p:pic>
    </p:spTree>
    <p:extLst>
      <p:ext uri="{BB962C8B-B14F-4D97-AF65-F5344CB8AC3E}">
        <p14:creationId xmlns:p14="http://schemas.microsoft.com/office/powerpoint/2010/main" val="118723932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 presetClass="exit" presetSubtype="0" fill="hold" nodeType="with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a:extLst>
              <a:ext uri="{FF2B5EF4-FFF2-40B4-BE49-F238E27FC236}">
                <a16:creationId xmlns:a16="http://schemas.microsoft.com/office/drawing/2014/main" id="{B5086D77-E6DD-4459-BB3D-AF0BBFC0183A}"/>
              </a:ext>
            </a:extLst>
          </p:cNvPr>
          <p:cNvPicPr>
            <a:picLocks noChangeAspect="1"/>
          </p:cNvPicPr>
          <p:nvPr/>
        </p:nvPicPr>
        <p:blipFill>
          <a:blip r:embed="rId4"/>
          <a:stretch>
            <a:fillRect/>
          </a:stretch>
        </p:blipFill>
        <p:spPr>
          <a:xfrm>
            <a:off x="3848441" y="0"/>
            <a:ext cx="8343559" cy="6858000"/>
          </a:xfrm>
          <a:prstGeom prst="rect">
            <a:avLst/>
          </a:prstGeom>
        </p:spPr>
      </p:pic>
      <p:pic>
        <p:nvPicPr>
          <p:cNvPr id="14" name="圖片 13">
            <a:extLst>
              <a:ext uri="{FF2B5EF4-FFF2-40B4-BE49-F238E27FC236}">
                <a16:creationId xmlns:a16="http://schemas.microsoft.com/office/drawing/2014/main" id="{93C48134-5EF8-4A00-BC96-87E26C3B83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367" y="-3907"/>
            <a:ext cx="3394049" cy="3394049"/>
          </a:xfrm>
          <a:prstGeom prst="rect">
            <a:avLst/>
          </a:prstGeom>
        </p:spPr>
      </p:pic>
      <p:pic>
        <p:nvPicPr>
          <p:cNvPr id="18" name="圖片 17">
            <a:extLst>
              <a:ext uri="{FF2B5EF4-FFF2-40B4-BE49-F238E27FC236}">
                <a16:creationId xmlns:a16="http://schemas.microsoft.com/office/drawing/2014/main" id="{E54D034B-666F-4DAA-882E-69DA07D224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41702" y="1853625"/>
            <a:ext cx="2262741" cy="2291203"/>
          </a:xfrm>
          <a:prstGeom prst="rect">
            <a:avLst/>
          </a:prstGeom>
        </p:spPr>
      </p:pic>
      <p:sp>
        <p:nvSpPr>
          <p:cNvPr id="21" name="文字方塊 20">
            <a:extLst>
              <a:ext uri="{FF2B5EF4-FFF2-40B4-BE49-F238E27FC236}">
                <a16:creationId xmlns:a16="http://schemas.microsoft.com/office/drawing/2014/main" id="{486CF0FA-850C-4CBF-B8F4-DB800B0F1EC8}"/>
              </a:ext>
            </a:extLst>
          </p:cNvPr>
          <p:cNvSpPr txBox="1"/>
          <p:nvPr/>
        </p:nvSpPr>
        <p:spPr>
          <a:xfrm>
            <a:off x="7365274" y="163268"/>
            <a:ext cx="1786698" cy="522956"/>
          </a:xfrm>
          <a:prstGeom prst="rect">
            <a:avLst/>
          </a:prstGeom>
          <a:solidFill>
            <a:srgbClr val="D6A698"/>
          </a:solidFill>
        </p:spPr>
        <p:txBody>
          <a:bodyPr wrap="square" rtlCol="0">
            <a:spAutoFit/>
          </a:bodyPr>
          <a:lstStyle/>
          <a:p>
            <a:r>
              <a:rPr lang="zh-TW" altLang="en-US" sz="2800" b="1" dirty="0">
                <a:solidFill>
                  <a:schemeClr val="bg1"/>
                </a:solidFill>
              </a:rPr>
              <a:t>解謎規則</a:t>
            </a:r>
            <a:endParaRPr lang="en-US" sz="2800" b="1" dirty="0">
              <a:solidFill>
                <a:schemeClr val="bg1"/>
              </a:solidFill>
            </a:endParaRPr>
          </a:p>
        </p:txBody>
      </p:sp>
      <p:sp>
        <p:nvSpPr>
          <p:cNvPr id="22" name="文字方塊 21">
            <a:extLst>
              <a:ext uri="{FF2B5EF4-FFF2-40B4-BE49-F238E27FC236}">
                <a16:creationId xmlns:a16="http://schemas.microsoft.com/office/drawing/2014/main" id="{9E099A31-846A-439D-9D8D-D08F7828927D}"/>
              </a:ext>
            </a:extLst>
          </p:cNvPr>
          <p:cNvSpPr txBox="1"/>
          <p:nvPr/>
        </p:nvSpPr>
        <p:spPr>
          <a:xfrm>
            <a:off x="4066991" y="235211"/>
            <a:ext cx="7982111" cy="6832640"/>
          </a:xfrm>
          <a:prstGeom prst="rect">
            <a:avLst/>
          </a:prstGeom>
          <a:noFill/>
        </p:spPr>
        <p:txBody>
          <a:bodyPr wrap="square" rtlCol="0">
            <a:spAutoFit/>
          </a:bodyPr>
          <a:lstStyle/>
          <a:p>
            <a:pPr>
              <a:lnSpc>
                <a:spcPct val="150000"/>
              </a:lnSpc>
            </a:pPr>
            <a:r>
              <a:rPr lang="zh-TW" altLang="en-US" sz="2800" b="1" dirty="0">
                <a:solidFill>
                  <a:srgbClr val="002060"/>
                </a:solidFill>
              </a:rPr>
              <a:t>謎題</a:t>
            </a:r>
            <a:r>
              <a:rPr lang="zh-TW" altLang="en-US" sz="2800" dirty="0"/>
              <a:t>：共四題</a:t>
            </a:r>
            <a:endParaRPr lang="en-US" altLang="zh-TW" sz="2800" dirty="0"/>
          </a:p>
          <a:p>
            <a:pPr>
              <a:lnSpc>
                <a:spcPct val="150000"/>
              </a:lnSpc>
            </a:pPr>
            <a:r>
              <a:rPr lang="zh-TW" altLang="en-US" sz="2800" b="1" dirty="0">
                <a:solidFill>
                  <a:srgbClr val="002060"/>
                </a:solidFill>
              </a:rPr>
              <a:t>討論方式</a:t>
            </a:r>
            <a:r>
              <a:rPr lang="zh-TW" altLang="en-US" sz="2800" dirty="0"/>
              <a:t>：小組討論，或與左右鄰居兩兩討論。</a:t>
            </a:r>
            <a:endParaRPr lang="en-US" altLang="zh-TW" sz="2800" dirty="0"/>
          </a:p>
          <a:p>
            <a:pPr>
              <a:lnSpc>
                <a:spcPct val="150000"/>
              </a:lnSpc>
            </a:pPr>
            <a:r>
              <a:rPr lang="zh-TW" altLang="en-US" sz="2800" b="1" dirty="0">
                <a:solidFill>
                  <a:srgbClr val="002060"/>
                </a:solidFill>
              </a:rPr>
              <a:t>討論時間</a:t>
            </a:r>
            <a:r>
              <a:rPr lang="zh-TW" altLang="en-US" sz="2800" dirty="0"/>
              <a:t>：</a:t>
            </a:r>
            <a:r>
              <a:rPr lang="en-US" altLang="zh-TW" sz="2800" dirty="0"/>
              <a:t>5</a:t>
            </a:r>
            <a:r>
              <a:rPr lang="zh-TW" altLang="en-US" sz="2800" dirty="0"/>
              <a:t>分鐘</a:t>
            </a:r>
            <a:endParaRPr lang="en-US" altLang="zh-TW" sz="2800" dirty="0"/>
          </a:p>
          <a:p>
            <a:pPr>
              <a:lnSpc>
                <a:spcPct val="150000"/>
              </a:lnSpc>
            </a:pPr>
            <a:r>
              <a:rPr lang="zh-TW" altLang="en-US" sz="2800" b="1" dirty="0">
                <a:solidFill>
                  <a:srgbClr val="002060"/>
                </a:solidFill>
              </a:rPr>
              <a:t>提示</a:t>
            </a:r>
            <a:r>
              <a:rPr lang="zh-TW" altLang="en-US" sz="2800" dirty="0"/>
              <a:t>：</a:t>
            </a:r>
            <a:r>
              <a:rPr lang="en-US" altLang="zh-TW" sz="2800" dirty="0"/>
              <a:t>《</a:t>
            </a:r>
            <a:r>
              <a:rPr lang="zh-TW" altLang="en-US" sz="2800" dirty="0"/>
              <a:t>世界人權宣言</a:t>
            </a:r>
            <a:r>
              <a:rPr lang="en-US" altLang="zh-TW" sz="2800" dirty="0"/>
              <a:t>》 (</a:t>
            </a:r>
            <a:r>
              <a:rPr lang="zh-TW" altLang="en-US" sz="2800" b="1" dirty="0">
                <a:solidFill>
                  <a:srgbClr val="D6A698"/>
                </a:solidFill>
              </a:rPr>
              <a:t>請參附件</a:t>
            </a:r>
            <a:r>
              <a:rPr lang="en-US" altLang="zh-TW" sz="2800" b="1" dirty="0">
                <a:solidFill>
                  <a:srgbClr val="D6A698"/>
                </a:solidFill>
              </a:rPr>
              <a:t>1</a:t>
            </a:r>
            <a:r>
              <a:rPr lang="zh-TW" altLang="en-US" sz="2800" b="1" dirty="0">
                <a:solidFill>
                  <a:srgbClr val="D6A698"/>
                </a:solidFill>
              </a:rPr>
              <a:t>，學習單</a:t>
            </a:r>
            <a:r>
              <a:rPr lang="en-US" altLang="zh-TW" sz="2800" dirty="0"/>
              <a:t>)</a:t>
            </a:r>
          </a:p>
          <a:p>
            <a:pPr>
              <a:lnSpc>
                <a:spcPct val="150000"/>
              </a:lnSpc>
            </a:pPr>
            <a:endParaRPr lang="en-US" altLang="zh-TW" sz="2800" b="1" dirty="0">
              <a:solidFill>
                <a:srgbClr val="B9938C"/>
              </a:solidFill>
            </a:endParaRPr>
          </a:p>
          <a:p>
            <a:pPr>
              <a:lnSpc>
                <a:spcPct val="150000"/>
              </a:lnSpc>
            </a:pPr>
            <a:r>
              <a:rPr lang="zh-TW" altLang="en-US" sz="2800" b="1" dirty="0">
                <a:solidFill>
                  <a:srgbClr val="002060"/>
                </a:solidFill>
              </a:rPr>
              <a:t>任務</a:t>
            </a:r>
            <a:r>
              <a:rPr lang="en-US" altLang="zh-TW" sz="2800" b="1" dirty="0">
                <a:solidFill>
                  <a:srgbClr val="002060"/>
                </a:solidFill>
              </a:rPr>
              <a:t>1</a:t>
            </a:r>
            <a:r>
              <a:rPr lang="zh-TW" altLang="en-US" sz="2800" dirty="0"/>
              <a:t>：請寫出答案和第幾條</a:t>
            </a:r>
            <a:r>
              <a:rPr lang="en-US" altLang="zh-TW" sz="2800" dirty="0"/>
              <a:t>《</a:t>
            </a:r>
            <a:r>
              <a:rPr lang="zh-TW" altLang="en-US" sz="2800" dirty="0"/>
              <a:t>世界人權宣言</a:t>
            </a:r>
            <a:r>
              <a:rPr lang="en-US" altLang="zh-TW" sz="2800" dirty="0"/>
              <a:t>》</a:t>
            </a:r>
          </a:p>
          <a:p>
            <a:pPr>
              <a:lnSpc>
                <a:spcPct val="150000"/>
              </a:lnSpc>
            </a:pPr>
            <a:r>
              <a:rPr lang="zh-TW" altLang="en-US" sz="2800" dirty="0"/>
              <a:t>相關，只需要寫出</a:t>
            </a:r>
            <a:r>
              <a:rPr lang="en-US" altLang="zh-TW" sz="2800" dirty="0"/>
              <a:t>《</a:t>
            </a:r>
            <a:r>
              <a:rPr lang="zh-TW" altLang="en-US" sz="2800" dirty="0"/>
              <a:t>世界人權宣言</a:t>
            </a:r>
            <a:r>
              <a:rPr lang="en-US" altLang="zh-TW" sz="2800" dirty="0"/>
              <a:t>》</a:t>
            </a:r>
            <a:r>
              <a:rPr lang="zh-TW" altLang="en-US" sz="2800" dirty="0"/>
              <a:t>的</a:t>
            </a:r>
            <a:r>
              <a:rPr lang="zh-TW" altLang="en-US" sz="2800" b="1" dirty="0">
                <a:solidFill>
                  <a:srgbClr val="002060"/>
                </a:solidFill>
              </a:rPr>
              <a:t>編號</a:t>
            </a:r>
            <a:r>
              <a:rPr lang="zh-TW" altLang="en-US" sz="2800" dirty="0"/>
              <a:t>。</a:t>
            </a:r>
            <a:endParaRPr lang="en-US" altLang="zh-TW" sz="2800" dirty="0"/>
          </a:p>
          <a:p>
            <a:pPr>
              <a:lnSpc>
                <a:spcPct val="150000"/>
              </a:lnSpc>
            </a:pPr>
            <a:r>
              <a:rPr lang="zh-TW" altLang="en-US" sz="2800" dirty="0"/>
              <a:t>提示：</a:t>
            </a:r>
            <a:r>
              <a:rPr lang="zh-TW" altLang="en-US" sz="2800" b="1" dirty="0">
                <a:solidFill>
                  <a:schemeClr val="accent1">
                    <a:lumMod val="50000"/>
                  </a:schemeClr>
                </a:solidFill>
              </a:rPr>
              <a:t>答案可能不只一個，答案可能會重複</a:t>
            </a:r>
            <a:r>
              <a:rPr lang="zh-TW" altLang="en-US" sz="2800" dirty="0"/>
              <a:t>。</a:t>
            </a:r>
            <a:endParaRPr lang="en-US" altLang="zh-TW" sz="2800" dirty="0"/>
          </a:p>
          <a:p>
            <a:pPr>
              <a:lnSpc>
                <a:spcPct val="150000"/>
              </a:lnSpc>
            </a:pPr>
            <a:r>
              <a:rPr lang="zh-TW" altLang="en-US" sz="2800" b="1" dirty="0">
                <a:solidFill>
                  <a:srgbClr val="002060"/>
                </a:solidFill>
              </a:rPr>
              <a:t>任務</a:t>
            </a:r>
            <a:r>
              <a:rPr lang="en-US" altLang="zh-TW" sz="2800" b="1" dirty="0">
                <a:solidFill>
                  <a:srgbClr val="002060"/>
                </a:solidFill>
              </a:rPr>
              <a:t>2</a:t>
            </a:r>
            <a:r>
              <a:rPr lang="zh-TW" altLang="en-US" sz="2800" dirty="0"/>
              <a:t>：找出相對應的宣言後，請討論</a:t>
            </a:r>
            <a:r>
              <a:rPr lang="zh-TW" altLang="en-US" sz="2800" b="1" dirty="0">
                <a:solidFill>
                  <a:srgbClr val="002060"/>
                </a:solidFill>
              </a:rPr>
              <a:t>原因</a:t>
            </a:r>
            <a:r>
              <a:rPr lang="zh-TW" altLang="en-US" sz="2800" dirty="0"/>
              <a:t>。</a:t>
            </a:r>
            <a:endParaRPr lang="en-US" altLang="zh-TW" sz="2800" dirty="0"/>
          </a:p>
          <a:p>
            <a:pPr>
              <a:lnSpc>
                <a:spcPct val="150000"/>
              </a:lnSpc>
            </a:pPr>
            <a:r>
              <a:rPr lang="zh-TW" altLang="en-US" sz="2800" b="1" dirty="0">
                <a:solidFill>
                  <a:srgbClr val="002060"/>
                </a:solidFill>
              </a:rPr>
              <a:t>任務</a:t>
            </a:r>
            <a:r>
              <a:rPr lang="en-US" altLang="zh-TW" sz="2800" b="1" dirty="0">
                <a:solidFill>
                  <a:srgbClr val="002060"/>
                </a:solidFill>
              </a:rPr>
              <a:t>3</a:t>
            </a:r>
            <a:r>
              <a:rPr lang="zh-TW" altLang="en-US" sz="2800" dirty="0"/>
              <a:t>：依老師指示，分享答案與原因。</a:t>
            </a:r>
            <a:endParaRPr lang="en-US" altLang="zh-TW" sz="2800" dirty="0"/>
          </a:p>
          <a:p>
            <a:endParaRPr lang="en-US" dirty="0"/>
          </a:p>
        </p:txBody>
      </p:sp>
      <p:sp>
        <p:nvSpPr>
          <p:cNvPr id="24" name="文字方塊 23">
            <a:extLst>
              <a:ext uri="{FF2B5EF4-FFF2-40B4-BE49-F238E27FC236}">
                <a16:creationId xmlns:a16="http://schemas.microsoft.com/office/drawing/2014/main" id="{73CBCABF-9F90-4049-8478-D3DCE8D289F2}"/>
              </a:ext>
            </a:extLst>
          </p:cNvPr>
          <p:cNvSpPr txBox="1"/>
          <p:nvPr/>
        </p:nvSpPr>
        <p:spPr>
          <a:xfrm>
            <a:off x="4066991" y="2983318"/>
            <a:ext cx="964570" cy="522778"/>
          </a:xfrm>
          <a:prstGeom prst="rect">
            <a:avLst/>
          </a:prstGeom>
          <a:solidFill>
            <a:srgbClr val="D6A698"/>
          </a:solidFill>
        </p:spPr>
        <p:txBody>
          <a:bodyPr wrap="square" rtlCol="0">
            <a:spAutoFit/>
          </a:bodyPr>
          <a:lstStyle/>
          <a:p>
            <a:r>
              <a:rPr lang="zh-TW" altLang="en-US" sz="2800" b="1" dirty="0">
                <a:solidFill>
                  <a:schemeClr val="bg1"/>
                </a:solidFill>
              </a:rPr>
              <a:t>任務</a:t>
            </a:r>
            <a:endParaRPr lang="en-US" sz="2800" b="1" dirty="0">
              <a:solidFill>
                <a:schemeClr val="bg1"/>
              </a:solidFill>
            </a:endParaRPr>
          </a:p>
        </p:txBody>
      </p:sp>
      <p:pic>
        <p:nvPicPr>
          <p:cNvPr id="9" name="圖片 8">
            <a:extLst>
              <a:ext uri="{FF2B5EF4-FFF2-40B4-BE49-F238E27FC236}">
                <a16:creationId xmlns:a16="http://schemas.microsoft.com/office/drawing/2014/main" id="{7773560F-461C-44A4-A3E8-286A385EF1A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291" y="4681993"/>
            <a:ext cx="3749365" cy="1700931"/>
          </a:xfrm>
          <a:prstGeom prst="rect">
            <a:avLst/>
          </a:prstGeom>
          <a:ln>
            <a:noFill/>
          </a:ln>
        </p:spPr>
      </p:pic>
      <p:grpSp>
        <p:nvGrpSpPr>
          <p:cNvPr id="10" name="群組 9">
            <a:extLst>
              <a:ext uri="{FF2B5EF4-FFF2-40B4-BE49-F238E27FC236}">
                <a16:creationId xmlns:a16="http://schemas.microsoft.com/office/drawing/2014/main" id="{AFC31392-2A48-4206-BBA2-91513CBDE026}"/>
              </a:ext>
            </a:extLst>
          </p:cNvPr>
          <p:cNvGrpSpPr/>
          <p:nvPr/>
        </p:nvGrpSpPr>
        <p:grpSpPr>
          <a:xfrm>
            <a:off x="1191587" y="5025563"/>
            <a:ext cx="1152939" cy="1013792"/>
            <a:chOff x="739650" y="1605838"/>
            <a:chExt cx="1152939" cy="1013792"/>
          </a:xfrm>
        </p:grpSpPr>
        <p:sp>
          <p:nvSpPr>
            <p:cNvPr id="11" name="矩形 10">
              <a:extLst>
                <a:ext uri="{FF2B5EF4-FFF2-40B4-BE49-F238E27FC236}">
                  <a16:creationId xmlns:a16="http://schemas.microsoft.com/office/drawing/2014/main" id="{A6689F92-00C0-4313-80D0-564B46586612}"/>
                </a:ext>
              </a:extLst>
            </p:cNvPr>
            <p:cNvSpPr/>
            <p:nvPr/>
          </p:nvSpPr>
          <p:spPr>
            <a:xfrm>
              <a:off x="739650" y="1605838"/>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START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等腰三角形 11">
              <a:extLst>
                <a:ext uri="{FF2B5EF4-FFF2-40B4-BE49-F238E27FC236}">
                  <a16:creationId xmlns:a16="http://schemas.microsoft.com/office/drawing/2014/main" id="{39A0E1C3-A0BA-465B-8994-EC4535D72D08}"/>
                </a:ext>
              </a:extLst>
            </p:cNvPr>
            <p:cNvSpPr/>
            <p:nvPr/>
          </p:nvSpPr>
          <p:spPr>
            <a:xfrm rot="5400000">
              <a:off x="1205398" y="2211133"/>
              <a:ext cx="283461" cy="225817"/>
            </a:xfrm>
            <a:prstGeom prst="triangl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3" name="矩形 12">
            <a:extLst>
              <a:ext uri="{FF2B5EF4-FFF2-40B4-BE49-F238E27FC236}">
                <a16:creationId xmlns:a16="http://schemas.microsoft.com/office/drawing/2014/main" id="{AB75BE9D-4B22-4019-A141-7AA5E5DF826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15" name="矩形 14">
            <a:extLst>
              <a:ext uri="{FF2B5EF4-FFF2-40B4-BE49-F238E27FC236}">
                <a16:creationId xmlns:a16="http://schemas.microsoft.com/office/drawing/2014/main" id="{39FF4B7A-BE73-46A5-ABAB-D97AC3998FB7}"/>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16" name="矩形 15">
            <a:extLst>
              <a:ext uri="{FF2B5EF4-FFF2-40B4-BE49-F238E27FC236}">
                <a16:creationId xmlns:a16="http://schemas.microsoft.com/office/drawing/2014/main" id="{22A4CF9D-AD1B-4E26-8405-4260662F44AD}"/>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17" name="矩形 16">
            <a:extLst>
              <a:ext uri="{FF2B5EF4-FFF2-40B4-BE49-F238E27FC236}">
                <a16:creationId xmlns:a16="http://schemas.microsoft.com/office/drawing/2014/main" id="{ABB54231-DD87-4396-B958-C4B8EA1B37F7}"/>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19" name="矩形 18">
            <a:extLst>
              <a:ext uri="{FF2B5EF4-FFF2-40B4-BE49-F238E27FC236}">
                <a16:creationId xmlns:a16="http://schemas.microsoft.com/office/drawing/2014/main" id="{D7AF4B74-7851-46B9-A829-51617EDE59C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20" name="矩形 19">
            <a:extLst>
              <a:ext uri="{FF2B5EF4-FFF2-40B4-BE49-F238E27FC236}">
                <a16:creationId xmlns:a16="http://schemas.microsoft.com/office/drawing/2014/main" id="{9D6A3C51-A78E-407E-9B02-6DFA2BD45B0D}"/>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25" name="矩形 24">
            <a:extLst>
              <a:ext uri="{FF2B5EF4-FFF2-40B4-BE49-F238E27FC236}">
                <a16:creationId xmlns:a16="http://schemas.microsoft.com/office/drawing/2014/main" id="{AEA03A12-ED55-4509-B722-C810D900154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26" name="矩形 25">
            <a:extLst>
              <a:ext uri="{FF2B5EF4-FFF2-40B4-BE49-F238E27FC236}">
                <a16:creationId xmlns:a16="http://schemas.microsoft.com/office/drawing/2014/main" id="{3EE13CF4-D3CD-4C75-8EBC-0D5CD849579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8</a:t>
            </a:r>
          </a:p>
        </p:txBody>
      </p:sp>
      <p:sp>
        <p:nvSpPr>
          <p:cNvPr id="27" name="矩形 26">
            <a:extLst>
              <a:ext uri="{FF2B5EF4-FFF2-40B4-BE49-F238E27FC236}">
                <a16:creationId xmlns:a16="http://schemas.microsoft.com/office/drawing/2014/main" id="{3270BBA8-3AE0-4A1C-BDA9-DCA46082AF97}"/>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9</a:t>
            </a:r>
          </a:p>
        </p:txBody>
      </p:sp>
      <p:sp>
        <p:nvSpPr>
          <p:cNvPr id="28" name="矩形 27">
            <a:extLst>
              <a:ext uri="{FF2B5EF4-FFF2-40B4-BE49-F238E27FC236}">
                <a16:creationId xmlns:a16="http://schemas.microsoft.com/office/drawing/2014/main" id="{03F585C8-7662-4732-A922-98509E0DDDA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10</a:t>
            </a:r>
          </a:p>
        </p:txBody>
      </p:sp>
      <p:sp>
        <p:nvSpPr>
          <p:cNvPr id="29" name="矩形 28">
            <a:extLst>
              <a:ext uri="{FF2B5EF4-FFF2-40B4-BE49-F238E27FC236}">
                <a16:creationId xmlns:a16="http://schemas.microsoft.com/office/drawing/2014/main" id="{C8EF25F7-EC53-4E8D-9AE0-B4B4E066A1F9}"/>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11</a:t>
            </a:r>
          </a:p>
        </p:txBody>
      </p:sp>
      <p:sp>
        <p:nvSpPr>
          <p:cNvPr id="30" name="矩形 29">
            <a:extLst>
              <a:ext uri="{FF2B5EF4-FFF2-40B4-BE49-F238E27FC236}">
                <a16:creationId xmlns:a16="http://schemas.microsoft.com/office/drawing/2014/main" id="{CAF16410-4087-4969-876D-B56859204BD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12</a:t>
            </a:r>
          </a:p>
        </p:txBody>
      </p:sp>
      <p:sp>
        <p:nvSpPr>
          <p:cNvPr id="31" name="矩形 30">
            <a:extLst>
              <a:ext uri="{FF2B5EF4-FFF2-40B4-BE49-F238E27FC236}">
                <a16:creationId xmlns:a16="http://schemas.microsoft.com/office/drawing/2014/main" id="{026DDFAE-722F-4DB7-8A26-474A80F057D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13</a:t>
            </a:r>
          </a:p>
        </p:txBody>
      </p:sp>
      <p:sp>
        <p:nvSpPr>
          <p:cNvPr id="32" name="矩形 31">
            <a:extLst>
              <a:ext uri="{FF2B5EF4-FFF2-40B4-BE49-F238E27FC236}">
                <a16:creationId xmlns:a16="http://schemas.microsoft.com/office/drawing/2014/main" id="{CD35470F-1489-4C4D-B133-54C861666A55}"/>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14</a:t>
            </a:r>
          </a:p>
        </p:txBody>
      </p:sp>
      <p:sp>
        <p:nvSpPr>
          <p:cNvPr id="33" name="矩形 32">
            <a:extLst>
              <a:ext uri="{FF2B5EF4-FFF2-40B4-BE49-F238E27FC236}">
                <a16:creationId xmlns:a16="http://schemas.microsoft.com/office/drawing/2014/main" id="{157187F6-BF9C-4D6F-A613-0B3EFEAB78C6}"/>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15</a:t>
            </a:r>
          </a:p>
        </p:txBody>
      </p:sp>
      <p:sp>
        <p:nvSpPr>
          <p:cNvPr id="34" name="矩形 33">
            <a:extLst>
              <a:ext uri="{FF2B5EF4-FFF2-40B4-BE49-F238E27FC236}">
                <a16:creationId xmlns:a16="http://schemas.microsoft.com/office/drawing/2014/main" id="{72D5E1DD-F697-465B-9040-EE7C96F83B9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16</a:t>
            </a:r>
          </a:p>
        </p:txBody>
      </p:sp>
      <p:sp>
        <p:nvSpPr>
          <p:cNvPr id="35" name="矩形 34">
            <a:extLst>
              <a:ext uri="{FF2B5EF4-FFF2-40B4-BE49-F238E27FC236}">
                <a16:creationId xmlns:a16="http://schemas.microsoft.com/office/drawing/2014/main" id="{A367E31B-A82C-409B-90FF-9DDC2EC2AE75}"/>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17</a:t>
            </a:r>
          </a:p>
        </p:txBody>
      </p:sp>
      <p:sp>
        <p:nvSpPr>
          <p:cNvPr id="36" name="矩形 35">
            <a:extLst>
              <a:ext uri="{FF2B5EF4-FFF2-40B4-BE49-F238E27FC236}">
                <a16:creationId xmlns:a16="http://schemas.microsoft.com/office/drawing/2014/main" id="{4189539C-F527-4EB1-BB37-CF91085B6AD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18</a:t>
            </a:r>
          </a:p>
        </p:txBody>
      </p:sp>
      <p:sp>
        <p:nvSpPr>
          <p:cNvPr id="37" name="矩形 36">
            <a:extLst>
              <a:ext uri="{FF2B5EF4-FFF2-40B4-BE49-F238E27FC236}">
                <a16:creationId xmlns:a16="http://schemas.microsoft.com/office/drawing/2014/main" id="{D9A17F83-184C-4352-BE4E-128EE7157C3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19</a:t>
            </a:r>
          </a:p>
        </p:txBody>
      </p:sp>
      <p:sp>
        <p:nvSpPr>
          <p:cNvPr id="38" name="矩形 37">
            <a:extLst>
              <a:ext uri="{FF2B5EF4-FFF2-40B4-BE49-F238E27FC236}">
                <a16:creationId xmlns:a16="http://schemas.microsoft.com/office/drawing/2014/main" id="{3DB7E36E-01B5-4C02-9B49-52EC56AD2C0D}"/>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20</a:t>
            </a:r>
          </a:p>
        </p:txBody>
      </p:sp>
      <p:sp>
        <p:nvSpPr>
          <p:cNvPr id="39" name="矩形 38">
            <a:extLst>
              <a:ext uri="{FF2B5EF4-FFF2-40B4-BE49-F238E27FC236}">
                <a16:creationId xmlns:a16="http://schemas.microsoft.com/office/drawing/2014/main" id="{6738A9D5-F144-4E94-B514-ED2703D52FD4}"/>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21</a:t>
            </a:r>
          </a:p>
        </p:txBody>
      </p:sp>
      <p:sp>
        <p:nvSpPr>
          <p:cNvPr id="40" name="矩形 39">
            <a:extLst>
              <a:ext uri="{FF2B5EF4-FFF2-40B4-BE49-F238E27FC236}">
                <a16:creationId xmlns:a16="http://schemas.microsoft.com/office/drawing/2014/main" id="{562BABA8-1E6B-4AFE-B0C6-8DB39154E574}"/>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22</a:t>
            </a:r>
          </a:p>
        </p:txBody>
      </p:sp>
      <p:sp>
        <p:nvSpPr>
          <p:cNvPr id="41" name="矩形 40">
            <a:extLst>
              <a:ext uri="{FF2B5EF4-FFF2-40B4-BE49-F238E27FC236}">
                <a16:creationId xmlns:a16="http://schemas.microsoft.com/office/drawing/2014/main" id="{926A460E-2664-43D5-B03C-C8C110BB572B}"/>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23</a:t>
            </a:r>
          </a:p>
        </p:txBody>
      </p:sp>
      <p:sp>
        <p:nvSpPr>
          <p:cNvPr id="42" name="矩形 41">
            <a:extLst>
              <a:ext uri="{FF2B5EF4-FFF2-40B4-BE49-F238E27FC236}">
                <a16:creationId xmlns:a16="http://schemas.microsoft.com/office/drawing/2014/main" id="{B9047698-8E73-492C-B574-72802F9F309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24</a:t>
            </a:r>
          </a:p>
        </p:txBody>
      </p:sp>
      <p:sp>
        <p:nvSpPr>
          <p:cNvPr id="43" name="矩形 42">
            <a:extLst>
              <a:ext uri="{FF2B5EF4-FFF2-40B4-BE49-F238E27FC236}">
                <a16:creationId xmlns:a16="http://schemas.microsoft.com/office/drawing/2014/main" id="{86CBCFBD-7E7D-4441-B077-444C623150B5}"/>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25</a:t>
            </a:r>
          </a:p>
        </p:txBody>
      </p:sp>
      <p:sp>
        <p:nvSpPr>
          <p:cNvPr id="44" name="矩形 43">
            <a:extLst>
              <a:ext uri="{FF2B5EF4-FFF2-40B4-BE49-F238E27FC236}">
                <a16:creationId xmlns:a16="http://schemas.microsoft.com/office/drawing/2014/main" id="{A29A40D4-71F2-441F-8EDA-3C324A31A62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26</a:t>
            </a:r>
          </a:p>
        </p:txBody>
      </p:sp>
      <p:sp>
        <p:nvSpPr>
          <p:cNvPr id="45" name="矩形 44">
            <a:extLst>
              <a:ext uri="{FF2B5EF4-FFF2-40B4-BE49-F238E27FC236}">
                <a16:creationId xmlns:a16="http://schemas.microsoft.com/office/drawing/2014/main" id="{40101044-9B50-491B-A3F5-590B78B5E83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27</a:t>
            </a:r>
          </a:p>
        </p:txBody>
      </p:sp>
      <p:sp>
        <p:nvSpPr>
          <p:cNvPr id="46" name="矩形 45">
            <a:extLst>
              <a:ext uri="{FF2B5EF4-FFF2-40B4-BE49-F238E27FC236}">
                <a16:creationId xmlns:a16="http://schemas.microsoft.com/office/drawing/2014/main" id="{1B3F02F4-4F43-4493-A244-ACF8DEF38AFA}"/>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28</a:t>
            </a:r>
          </a:p>
        </p:txBody>
      </p:sp>
      <p:sp>
        <p:nvSpPr>
          <p:cNvPr id="47" name="矩形 46">
            <a:extLst>
              <a:ext uri="{FF2B5EF4-FFF2-40B4-BE49-F238E27FC236}">
                <a16:creationId xmlns:a16="http://schemas.microsoft.com/office/drawing/2014/main" id="{D924A015-7BDB-4D9D-A1C4-F6BECF73DBAA}"/>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29</a:t>
            </a:r>
          </a:p>
        </p:txBody>
      </p:sp>
      <p:sp>
        <p:nvSpPr>
          <p:cNvPr id="48" name="矩形 47">
            <a:extLst>
              <a:ext uri="{FF2B5EF4-FFF2-40B4-BE49-F238E27FC236}">
                <a16:creationId xmlns:a16="http://schemas.microsoft.com/office/drawing/2014/main" id="{E9381C93-ABC6-4EF8-A27A-F3DA469414B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30</a:t>
            </a:r>
          </a:p>
        </p:txBody>
      </p:sp>
      <p:sp>
        <p:nvSpPr>
          <p:cNvPr id="49" name="矩形 48">
            <a:extLst>
              <a:ext uri="{FF2B5EF4-FFF2-40B4-BE49-F238E27FC236}">
                <a16:creationId xmlns:a16="http://schemas.microsoft.com/office/drawing/2014/main" id="{88791D6A-0519-470D-8C24-693C7661DC5E}"/>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31</a:t>
            </a:r>
          </a:p>
        </p:txBody>
      </p:sp>
      <p:sp>
        <p:nvSpPr>
          <p:cNvPr id="50" name="矩形 49">
            <a:extLst>
              <a:ext uri="{FF2B5EF4-FFF2-40B4-BE49-F238E27FC236}">
                <a16:creationId xmlns:a16="http://schemas.microsoft.com/office/drawing/2014/main" id="{1D7F1EDE-DC2E-4AB8-9A3D-921A507A394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32</a:t>
            </a:r>
          </a:p>
        </p:txBody>
      </p:sp>
      <p:sp>
        <p:nvSpPr>
          <p:cNvPr id="51" name="矩形 50">
            <a:extLst>
              <a:ext uri="{FF2B5EF4-FFF2-40B4-BE49-F238E27FC236}">
                <a16:creationId xmlns:a16="http://schemas.microsoft.com/office/drawing/2014/main" id="{E3EE99FB-ECB8-401A-B5BD-499700F02D7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33</a:t>
            </a:r>
          </a:p>
        </p:txBody>
      </p:sp>
      <p:sp>
        <p:nvSpPr>
          <p:cNvPr id="52" name="矩形 51">
            <a:extLst>
              <a:ext uri="{FF2B5EF4-FFF2-40B4-BE49-F238E27FC236}">
                <a16:creationId xmlns:a16="http://schemas.microsoft.com/office/drawing/2014/main" id="{813ABECD-5ED5-4FDE-B6B8-FA2357C3BFF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34</a:t>
            </a:r>
          </a:p>
        </p:txBody>
      </p:sp>
      <p:sp>
        <p:nvSpPr>
          <p:cNvPr id="53" name="矩形 52">
            <a:extLst>
              <a:ext uri="{FF2B5EF4-FFF2-40B4-BE49-F238E27FC236}">
                <a16:creationId xmlns:a16="http://schemas.microsoft.com/office/drawing/2014/main" id="{54C262BE-9086-463F-BEE4-0C596F91739E}"/>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35</a:t>
            </a:r>
          </a:p>
        </p:txBody>
      </p:sp>
      <p:sp>
        <p:nvSpPr>
          <p:cNvPr id="54" name="矩形 53">
            <a:extLst>
              <a:ext uri="{FF2B5EF4-FFF2-40B4-BE49-F238E27FC236}">
                <a16:creationId xmlns:a16="http://schemas.microsoft.com/office/drawing/2014/main" id="{11D22167-DAA3-4D4B-8C1C-BE34C00A9240}"/>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36</a:t>
            </a:r>
          </a:p>
        </p:txBody>
      </p:sp>
      <p:sp>
        <p:nvSpPr>
          <p:cNvPr id="55" name="矩形 54">
            <a:extLst>
              <a:ext uri="{FF2B5EF4-FFF2-40B4-BE49-F238E27FC236}">
                <a16:creationId xmlns:a16="http://schemas.microsoft.com/office/drawing/2014/main" id="{52FE4565-7B61-459E-A5B8-20777A0E5204}"/>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37</a:t>
            </a:r>
          </a:p>
        </p:txBody>
      </p:sp>
      <p:sp>
        <p:nvSpPr>
          <p:cNvPr id="56" name="矩形 55">
            <a:extLst>
              <a:ext uri="{FF2B5EF4-FFF2-40B4-BE49-F238E27FC236}">
                <a16:creationId xmlns:a16="http://schemas.microsoft.com/office/drawing/2014/main" id="{47C350D0-E1E8-4DE8-B67F-7883DF3F3AC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57" name="矩形 56">
            <a:extLst>
              <a:ext uri="{FF2B5EF4-FFF2-40B4-BE49-F238E27FC236}">
                <a16:creationId xmlns:a16="http://schemas.microsoft.com/office/drawing/2014/main" id="{0EE6274C-F52E-4FEA-9024-E8B587DB5CE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39</a:t>
            </a:r>
          </a:p>
        </p:txBody>
      </p:sp>
      <p:sp>
        <p:nvSpPr>
          <p:cNvPr id="58" name="矩形 57">
            <a:extLst>
              <a:ext uri="{FF2B5EF4-FFF2-40B4-BE49-F238E27FC236}">
                <a16:creationId xmlns:a16="http://schemas.microsoft.com/office/drawing/2014/main" id="{7CC10407-3FCC-4259-A0D3-FDBD17F80A4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40</a:t>
            </a:r>
          </a:p>
        </p:txBody>
      </p:sp>
      <p:sp>
        <p:nvSpPr>
          <p:cNvPr id="59" name="矩形 58">
            <a:extLst>
              <a:ext uri="{FF2B5EF4-FFF2-40B4-BE49-F238E27FC236}">
                <a16:creationId xmlns:a16="http://schemas.microsoft.com/office/drawing/2014/main" id="{9859F500-0006-4B8E-B0D6-55B681AC279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41</a:t>
            </a:r>
          </a:p>
        </p:txBody>
      </p:sp>
      <p:sp>
        <p:nvSpPr>
          <p:cNvPr id="60" name="矩形 59">
            <a:extLst>
              <a:ext uri="{FF2B5EF4-FFF2-40B4-BE49-F238E27FC236}">
                <a16:creationId xmlns:a16="http://schemas.microsoft.com/office/drawing/2014/main" id="{723BEE2E-0FCF-4E2F-8F0B-34875BAF9D40}"/>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42</a:t>
            </a:r>
          </a:p>
        </p:txBody>
      </p:sp>
      <p:sp>
        <p:nvSpPr>
          <p:cNvPr id="61" name="矩形 60">
            <a:extLst>
              <a:ext uri="{FF2B5EF4-FFF2-40B4-BE49-F238E27FC236}">
                <a16:creationId xmlns:a16="http://schemas.microsoft.com/office/drawing/2014/main" id="{EE750B5A-D0AD-4202-829E-A8B38B9B306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43</a:t>
            </a:r>
          </a:p>
        </p:txBody>
      </p:sp>
      <p:sp>
        <p:nvSpPr>
          <p:cNvPr id="62" name="矩形 61">
            <a:extLst>
              <a:ext uri="{FF2B5EF4-FFF2-40B4-BE49-F238E27FC236}">
                <a16:creationId xmlns:a16="http://schemas.microsoft.com/office/drawing/2014/main" id="{82758F9A-A252-41D4-BA6C-BB335A84E69D}"/>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44</a:t>
            </a:r>
          </a:p>
        </p:txBody>
      </p:sp>
      <p:sp>
        <p:nvSpPr>
          <p:cNvPr id="63" name="矩形 62">
            <a:extLst>
              <a:ext uri="{FF2B5EF4-FFF2-40B4-BE49-F238E27FC236}">
                <a16:creationId xmlns:a16="http://schemas.microsoft.com/office/drawing/2014/main" id="{5076D6FF-2FD2-44A7-BA1F-DA97397B6F40}"/>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45</a:t>
            </a:r>
          </a:p>
        </p:txBody>
      </p:sp>
      <p:sp>
        <p:nvSpPr>
          <p:cNvPr id="64" name="矩形 63">
            <a:extLst>
              <a:ext uri="{FF2B5EF4-FFF2-40B4-BE49-F238E27FC236}">
                <a16:creationId xmlns:a16="http://schemas.microsoft.com/office/drawing/2014/main" id="{5DC5B49A-412B-4B6C-BEE1-D734E8780B5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46</a:t>
            </a:r>
          </a:p>
        </p:txBody>
      </p:sp>
      <p:sp>
        <p:nvSpPr>
          <p:cNvPr id="65" name="矩形 64">
            <a:extLst>
              <a:ext uri="{FF2B5EF4-FFF2-40B4-BE49-F238E27FC236}">
                <a16:creationId xmlns:a16="http://schemas.microsoft.com/office/drawing/2014/main" id="{1946AEDE-5C0E-4329-8171-0B0B28EE1E9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47</a:t>
            </a:r>
          </a:p>
        </p:txBody>
      </p:sp>
      <p:sp>
        <p:nvSpPr>
          <p:cNvPr id="66" name="矩形 65">
            <a:extLst>
              <a:ext uri="{FF2B5EF4-FFF2-40B4-BE49-F238E27FC236}">
                <a16:creationId xmlns:a16="http://schemas.microsoft.com/office/drawing/2014/main" id="{4B38810D-DE01-45AC-B071-CB2CDB921594}"/>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48</a:t>
            </a:r>
          </a:p>
        </p:txBody>
      </p:sp>
      <p:sp>
        <p:nvSpPr>
          <p:cNvPr id="67" name="矩形 66">
            <a:extLst>
              <a:ext uri="{FF2B5EF4-FFF2-40B4-BE49-F238E27FC236}">
                <a16:creationId xmlns:a16="http://schemas.microsoft.com/office/drawing/2014/main" id="{83C179D1-EBBB-43B8-A104-9A54CE190546}"/>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49</a:t>
            </a:r>
          </a:p>
        </p:txBody>
      </p:sp>
      <p:sp>
        <p:nvSpPr>
          <p:cNvPr id="68" name="矩形 67">
            <a:extLst>
              <a:ext uri="{FF2B5EF4-FFF2-40B4-BE49-F238E27FC236}">
                <a16:creationId xmlns:a16="http://schemas.microsoft.com/office/drawing/2014/main" id="{E04FB1FD-E7DE-4110-9E35-95EAF85AAAC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50</a:t>
            </a:r>
          </a:p>
        </p:txBody>
      </p:sp>
      <p:sp>
        <p:nvSpPr>
          <p:cNvPr id="69" name="矩形 68">
            <a:extLst>
              <a:ext uri="{FF2B5EF4-FFF2-40B4-BE49-F238E27FC236}">
                <a16:creationId xmlns:a16="http://schemas.microsoft.com/office/drawing/2014/main" id="{B2311575-819F-4054-A41F-82A7F15D7C6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51</a:t>
            </a:r>
          </a:p>
        </p:txBody>
      </p:sp>
      <p:sp>
        <p:nvSpPr>
          <p:cNvPr id="70" name="矩形 69">
            <a:extLst>
              <a:ext uri="{FF2B5EF4-FFF2-40B4-BE49-F238E27FC236}">
                <a16:creationId xmlns:a16="http://schemas.microsoft.com/office/drawing/2014/main" id="{E9AB5F68-FB29-439F-BD99-DEAAD46A8E9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52</a:t>
            </a:r>
          </a:p>
        </p:txBody>
      </p:sp>
      <p:sp>
        <p:nvSpPr>
          <p:cNvPr id="71" name="矩形 70">
            <a:extLst>
              <a:ext uri="{FF2B5EF4-FFF2-40B4-BE49-F238E27FC236}">
                <a16:creationId xmlns:a16="http://schemas.microsoft.com/office/drawing/2014/main" id="{E6409E25-12A5-4E14-BE10-A89F1C47A0D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53</a:t>
            </a:r>
          </a:p>
        </p:txBody>
      </p:sp>
      <p:sp>
        <p:nvSpPr>
          <p:cNvPr id="72" name="矩形 71">
            <a:extLst>
              <a:ext uri="{FF2B5EF4-FFF2-40B4-BE49-F238E27FC236}">
                <a16:creationId xmlns:a16="http://schemas.microsoft.com/office/drawing/2014/main" id="{CBA99A13-5BE1-43F1-80CC-3F8428F9E6B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54</a:t>
            </a:r>
          </a:p>
        </p:txBody>
      </p:sp>
      <p:sp>
        <p:nvSpPr>
          <p:cNvPr id="73" name="矩形 72">
            <a:extLst>
              <a:ext uri="{FF2B5EF4-FFF2-40B4-BE49-F238E27FC236}">
                <a16:creationId xmlns:a16="http://schemas.microsoft.com/office/drawing/2014/main" id="{DE4F2571-43C9-4034-8B32-1F0DF8CF17E7}"/>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55</a:t>
            </a:r>
          </a:p>
        </p:txBody>
      </p:sp>
      <p:sp>
        <p:nvSpPr>
          <p:cNvPr id="74" name="矩形 73">
            <a:extLst>
              <a:ext uri="{FF2B5EF4-FFF2-40B4-BE49-F238E27FC236}">
                <a16:creationId xmlns:a16="http://schemas.microsoft.com/office/drawing/2014/main" id="{29799E56-E2C1-4090-AF49-4BA3D4FA2FA5}"/>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56</a:t>
            </a:r>
          </a:p>
        </p:txBody>
      </p:sp>
      <p:sp>
        <p:nvSpPr>
          <p:cNvPr id="75" name="矩形 74">
            <a:extLst>
              <a:ext uri="{FF2B5EF4-FFF2-40B4-BE49-F238E27FC236}">
                <a16:creationId xmlns:a16="http://schemas.microsoft.com/office/drawing/2014/main" id="{D48DE6EA-25FC-4749-BA7E-51003198168F}"/>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57</a:t>
            </a:r>
          </a:p>
        </p:txBody>
      </p:sp>
      <p:sp>
        <p:nvSpPr>
          <p:cNvPr id="76" name="矩形 75">
            <a:extLst>
              <a:ext uri="{FF2B5EF4-FFF2-40B4-BE49-F238E27FC236}">
                <a16:creationId xmlns:a16="http://schemas.microsoft.com/office/drawing/2014/main" id="{3CFE7602-00BA-448B-839A-254907951C77}"/>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58</a:t>
            </a:r>
          </a:p>
        </p:txBody>
      </p:sp>
      <p:sp>
        <p:nvSpPr>
          <p:cNvPr id="77" name="矩形 76">
            <a:extLst>
              <a:ext uri="{FF2B5EF4-FFF2-40B4-BE49-F238E27FC236}">
                <a16:creationId xmlns:a16="http://schemas.microsoft.com/office/drawing/2014/main" id="{BF73ED99-D319-4A38-8BBA-16A0543F2EE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59</a:t>
            </a:r>
          </a:p>
        </p:txBody>
      </p:sp>
      <p:sp>
        <p:nvSpPr>
          <p:cNvPr id="78" name="矩形 77">
            <a:extLst>
              <a:ext uri="{FF2B5EF4-FFF2-40B4-BE49-F238E27FC236}">
                <a16:creationId xmlns:a16="http://schemas.microsoft.com/office/drawing/2014/main" id="{CE44793C-686B-4BE0-B0AA-851016937EE0}"/>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1min</a:t>
            </a:r>
          </a:p>
        </p:txBody>
      </p:sp>
      <p:sp>
        <p:nvSpPr>
          <p:cNvPr id="79" name="矩形 78">
            <a:extLst>
              <a:ext uri="{FF2B5EF4-FFF2-40B4-BE49-F238E27FC236}">
                <a16:creationId xmlns:a16="http://schemas.microsoft.com/office/drawing/2014/main" id="{7E8BCFD4-D5D0-4E55-9442-891B40E56B5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0" name="矩形 79">
            <a:extLst>
              <a:ext uri="{FF2B5EF4-FFF2-40B4-BE49-F238E27FC236}">
                <a16:creationId xmlns:a16="http://schemas.microsoft.com/office/drawing/2014/main" id="{9423D8B3-D989-410D-A45C-C512DB16CBC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81" name="矩形 80">
            <a:extLst>
              <a:ext uri="{FF2B5EF4-FFF2-40B4-BE49-F238E27FC236}">
                <a16:creationId xmlns:a16="http://schemas.microsoft.com/office/drawing/2014/main" id="{2AC38083-E93A-419E-8320-F79BB329509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82" name="矩形 81">
            <a:extLst>
              <a:ext uri="{FF2B5EF4-FFF2-40B4-BE49-F238E27FC236}">
                <a16:creationId xmlns:a16="http://schemas.microsoft.com/office/drawing/2014/main" id="{73B85B15-D381-439D-BC58-4B1ABAF32FE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83" name="矩形 82">
            <a:extLst>
              <a:ext uri="{FF2B5EF4-FFF2-40B4-BE49-F238E27FC236}">
                <a16:creationId xmlns:a16="http://schemas.microsoft.com/office/drawing/2014/main" id="{362973A2-9826-412F-96AE-8DE5D776FB3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84" name="矩形 83">
            <a:extLst>
              <a:ext uri="{FF2B5EF4-FFF2-40B4-BE49-F238E27FC236}">
                <a16:creationId xmlns:a16="http://schemas.microsoft.com/office/drawing/2014/main" id="{C99EF805-D031-46E9-A20F-F38EDED46FD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85" name="矩形 84">
            <a:extLst>
              <a:ext uri="{FF2B5EF4-FFF2-40B4-BE49-F238E27FC236}">
                <a16:creationId xmlns:a16="http://schemas.microsoft.com/office/drawing/2014/main" id="{2AA5E5A5-0C4F-4279-A03D-B91E8BD75B6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86" name="矩形 85">
            <a:extLst>
              <a:ext uri="{FF2B5EF4-FFF2-40B4-BE49-F238E27FC236}">
                <a16:creationId xmlns:a16="http://schemas.microsoft.com/office/drawing/2014/main" id="{8DE84C4A-1D9A-430A-AB10-80D59BBFD6D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8</a:t>
            </a:r>
          </a:p>
        </p:txBody>
      </p:sp>
      <p:sp>
        <p:nvSpPr>
          <p:cNvPr id="87" name="矩形 86">
            <a:extLst>
              <a:ext uri="{FF2B5EF4-FFF2-40B4-BE49-F238E27FC236}">
                <a16:creationId xmlns:a16="http://schemas.microsoft.com/office/drawing/2014/main" id="{F0BF7842-EB17-4A00-91F7-C13BBFFAF27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9</a:t>
            </a:r>
          </a:p>
        </p:txBody>
      </p:sp>
      <p:sp>
        <p:nvSpPr>
          <p:cNvPr id="88" name="矩形 87">
            <a:extLst>
              <a:ext uri="{FF2B5EF4-FFF2-40B4-BE49-F238E27FC236}">
                <a16:creationId xmlns:a16="http://schemas.microsoft.com/office/drawing/2014/main" id="{81254EE3-3A9F-40D0-8FFD-9A1CC2DBBA5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10</a:t>
            </a:r>
          </a:p>
        </p:txBody>
      </p:sp>
      <p:sp>
        <p:nvSpPr>
          <p:cNvPr id="89" name="矩形 88">
            <a:extLst>
              <a:ext uri="{FF2B5EF4-FFF2-40B4-BE49-F238E27FC236}">
                <a16:creationId xmlns:a16="http://schemas.microsoft.com/office/drawing/2014/main" id="{537DBB29-FA45-442B-A162-9EE3B98302E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11</a:t>
            </a:r>
          </a:p>
        </p:txBody>
      </p:sp>
      <p:sp>
        <p:nvSpPr>
          <p:cNvPr id="90" name="矩形 89">
            <a:extLst>
              <a:ext uri="{FF2B5EF4-FFF2-40B4-BE49-F238E27FC236}">
                <a16:creationId xmlns:a16="http://schemas.microsoft.com/office/drawing/2014/main" id="{213762B7-29C8-4DA7-81ED-B3DDAA67584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12</a:t>
            </a:r>
          </a:p>
        </p:txBody>
      </p:sp>
      <p:sp>
        <p:nvSpPr>
          <p:cNvPr id="91" name="矩形 90">
            <a:extLst>
              <a:ext uri="{FF2B5EF4-FFF2-40B4-BE49-F238E27FC236}">
                <a16:creationId xmlns:a16="http://schemas.microsoft.com/office/drawing/2014/main" id="{C2EEC673-E24C-4EF7-96CC-FAB0DC524FA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13</a:t>
            </a:r>
          </a:p>
        </p:txBody>
      </p:sp>
      <p:sp>
        <p:nvSpPr>
          <p:cNvPr id="92" name="矩形 91">
            <a:extLst>
              <a:ext uri="{FF2B5EF4-FFF2-40B4-BE49-F238E27FC236}">
                <a16:creationId xmlns:a16="http://schemas.microsoft.com/office/drawing/2014/main" id="{99348E6C-7A4D-4FB3-AFDE-AC0C437C43B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14</a:t>
            </a:r>
          </a:p>
        </p:txBody>
      </p:sp>
      <p:sp>
        <p:nvSpPr>
          <p:cNvPr id="93" name="矩形 92">
            <a:extLst>
              <a:ext uri="{FF2B5EF4-FFF2-40B4-BE49-F238E27FC236}">
                <a16:creationId xmlns:a16="http://schemas.microsoft.com/office/drawing/2014/main" id="{7CD2AE24-5EB5-445B-8CB5-B4C3CD81517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15</a:t>
            </a:r>
          </a:p>
        </p:txBody>
      </p:sp>
      <p:sp>
        <p:nvSpPr>
          <p:cNvPr id="94" name="矩形 93">
            <a:extLst>
              <a:ext uri="{FF2B5EF4-FFF2-40B4-BE49-F238E27FC236}">
                <a16:creationId xmlns:a16="http://schemas.microsoft.com/office/drawing/2014/main" id="{233B8881-9D81-404F-9E1F-3960FCCDCBE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16</a:t>
            </a:r>
          </a:p>
        </p:txBody>
      </p:sp>
      <p:sp>
        <p:nvSpPr>
          <p:cNvPr id="95" name="矩形 94">
            <a:extLst>
              <a:ext uri="{FF2B5EF4-FFF2-40B4-BE49-F238E27FC236}">
                <a16:creationId xmlns:a16="http://schemas.microsoft.com/office/drawing/2014/main" id="{A3FB45EE-7519-41D7-B7BE-DB26B736E78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17</a:t>
            </a:r>
          </a:p>
        </p:txBody>
      </p:sp>
      <p:sp>
        <p:nvSpPr>
          <p:cNvPr id="96" name="矩形 95">
            <a:extLst>
              <a:ext uri="{FF2B5EF4-FFF2-40B4-BE49-F238E27FC236}">
                <a16:creationId xmlns:a16="http://schemas.microsoft.com/office/drawing/2014/main" id="{2D2B0830-4321-435B-88B2-3CDB9109AFA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18</a:t>
            </a:r>
          </a:p>
        </p:txBody>
      </p:sp>
      <p:sp>
        <p:nvSpPr>
          <p:cNvPr id="97" name="矩形 96">
            <a:extLst>
              <a:ext uri="{FF2B5EF4-FFF2-40B4-BE49-F238E27FC236}">
                <a16:creationId xmlns:a16="http://schemas.microsoft.com/office/drawing/2014/main" id="{AB6CA3E4-AC29-4B1F-9A1B-D8E8622E89C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19</a:t>
            </a:r>
          </a:p>
        </p:txBody>
      </p:sp>
      <p:sp>
        <p:nvSpPr>
          <p:cNvPr id="98" name="矩形 97">
            <a:extLst>
              <a:ext uri="{FF2B5EF4-FFF2-40B4-BE49-F238E27FC236}">
                <a16:creationId xmlns:a16="http://schemas.microsoft.com/office/drawing/2014/main" id="{19838329-727E-4493-BD76-F707758CFEF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20</a:t>
            </a:r>
          </a:p>
        </p:txBody>
      </p:sp>
      <p:sp>
        <p:nvSpPr>
          <p:cNvPr id="99" name="矩形 98">
            <a:extLst>
              <a:ext uri="{FF2B5EF4-FFF2-40B4-BE49-F238E27FC236}">
                <a16:creationId xmlns:a16="http://schemas.microsoft.com/office/drawing/2014/main" id="{3EB78588-000D-41B8-B827-2D1C92BEEA9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21</a:t>
            </a:r>
          </a:p>
        </p:txBody>
      </p:sp>
      <p:sp>
        <p:nvSpPr>
          <p:cNvPr id="100" name="矩形 99">
            <a:extLst>
              <a:ext uri="{FF2B5EF4-FFF2-40B4-BE49-F238E27FC236}">
                <a16:creationId xmlns:a16="http://schemas.microsoft.com/office/drawing/2014/main" id="{3629A2C0-C875-4DBA-A4ED-8656BBA8F90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22</a:t>
            </a:r>
          </a:p>
        </p:txBody>
      </p:sp>
      <p:sp>
        <p:nvSpPr>
          <p:cNvPr id="101" name="矩形 100">
            <a:extLst>
              <a:ext uri="{FF2B5EF4-FFF2-40B4-BE49-F238E27FC236}">
                <a16:creationId xmlns:a16="http://schemas.microsoft.com/office/drawing/2014/main" id="{41E75B68-0CDB-41B2-970B-E23EC6093C9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23</a:t>
            </a:r>
          </a:p>
        </p:txBody>
      </p:sp>
      <p:sp>
        <p:nvSpPr>
          <p:cNvPr id="102" name="矩形 101">
            <a:extLst>
              <a:ext uri="{FF2B5EF4-FFF2-40B4-BE49-F238E27FC236}">
                <a16:creationId xmlns:a16="http://schemas.microsoft.com/office/drawing/2014/main" id="{A973D3DF-22A2-4774-AC8E-0945893F4AA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24</a:t>
            </a:r>
          </a:p>
        </p:txBody>
      </p:sp>
      <p:sp>
        <p:nvSpPr>
          <p:cNvPr id="103" name="矩形 102">
            <a:extLst>
              <a:ext uri="{FF2B5EF4-FFF2-40B4-BE49-F238E27FC236}">
                <a16:creationId xmlns:a16="http://schemas.microsoft.com/office/drawing/2014/main" id="{749B2017-9371-4B05-B813-BD142C76208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25</a:t>
            </a:r>
          </a:p>
        </p:txBody>
      </p:sp>
      <p:sp>
        <p:nvSpPr>
          <p:cNvPr id="104" name="矩形 103">
            <a:extLst>
              <a:ext uri="{FF2B5EF4-FFF2-40B4-BE49-F238E27FC236}">
                <a16:creationId xmlns:a16="http://schemas.microsoft.com/office/drawing/2014/main" id="{1729BEB2-AF30-42B3-9E45-F411EC7D94F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26</a:t>
            </a:r>
          </a:p>
        </p:txBody>
      </p:sp>
      <p:sp>
        <p:nvSpPr>
          <p:cNvPr id="105" name="矩形 104">
            <a:extLst>
              <a:ext uri="{FF2B5EF4-FFF2-40B4-BE49-F238E27FC236}">
                <a16:creationId xmlns:a16="http://schemas.microsoft.com/office/drawing/2014/main" id="{15C34E3E-04AF-48D6-B61D-D38E0DECD35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27</a:t>
            </a:r>
          </a:p>
        </p:txBody>
      </p:sp>
      <p:sp>
        <p:nvSpPr>
          <p:cNvPr id="106" name="矩形 105">
            <a:extLst>
              <a:ext uri="{FF2B5EF4-FFF2-40B4-BE49-F238E27FC236}">
                <a16:creationId xmlns:a16="http://schemas.microsoft.com/office/drawing/2014/main" id="{5D717E4D-9CF7-4CC8-9881-ABDB833324A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28</a:t>
            </a:r>
          </a:p>
        </p:txBody>
      </p:sp>
      <p:sp>
        <p:nvSpPr>
          <p:cNvPr id="107" name="矩形 106">
            <a:extLst>
              <a:ext uri="{FF2B5EF4-FFF2-40B4-BE49-F238E27FC236}">
                <a16:creationId xmlns:a16="http://schemas.microsoft.com/office/drawing/2014/main" id="{7E28DD9D-C52F-4EAB-A602-92C66FAEE93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29</a:t>
            </a:r>
          </a:p>
        </p:txBody>
      </p:sp>
      <p:sp>
        <p:nvSpPr>
          <p:cNvPr id="108" name="矩形 107">
            <a:extLst>
              <a:ext uri="{FF2B5EF4-FFF2-40B4-BE49-F238E27FC236}">
                <a16:creationId xmlns:a16="http://schemas.microsoft.com/office/drawing/2014/main" id="{DF075F99-D490-4608-A51A-A21A47BE157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30</a:t>
            </a:r>
          </a:p>
        </p:txBody>
      </p:sp>
      <p:sp>
        <p:nvSpPr>
          <p:cNvPr id="109" name="矩形 108">
            <a:extLst>
              <a:ext uri="{FF2B5EF4-FFF2-40B4-BE49-F238E27FC236}">
                <a16:creationId xmlns:a16="http://schemas.microsoft.com/office/drawing/2014/main" id="{8F0DCC44-BF0A-4C31-92EF-3611875DBA5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31</a:t>
            </a:r>
          </a:p>
        </p:txBody>
      </p:sp>
      <p:sp>
        <p:nvSpPr>
          <p:cNvPr id="110" name="矩形 109">
            <a:extLst>
              <a:ext uri="{FF2B5EF4-FFF2-40B4-BE49-F238E27FC236}">
                <a16:creationId xmlns:a16="http://schemas.microsoft.com/office/drawing/2014/main" id="{553120F8-39E8-4CB4-9CD1-2C10CBA74AB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32</a:t>
            </a:r>
          </a:p>
        </p:txBody>
      </p:sp>
      <p:sp>
        <p:nvSpPr>
          <p:cNvPr id="111" name="矩形 110">
            <a:extLst>
              <a:ext uri="{FF2B5EF4-FFF2-40B4-BE49-F238E27FC236}">
                <a16:creationId xmlns:a16="http://schemas.microsoft.com/office/drawing/2014/main" id="{4BD81DAC-709A-4D54-98D1-7CBD1F1564B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33</a:t>
            </a:r>
          </a:p>
        </p:txBody>
      </p:sp>
      <p:sp>
        <p:nvSpPr>
          <p:cNvPr id="112" name="矩形 111">
            <a:extLst>
              <a:ext uri="{FF2B5EF4-FFF2-40B4-BE49-F238E27FC236}">
                <a16:creationId xmlns:a16="http://schemas.microsoft.com/office/drawing/2014/main" id="{516627A5-2298-4A1D-8ABB-357DAC99B65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34</a:t>
            </a:r>
          </a:p>
        </p:txBody>
      </p:sp>
      <p:sp>
        <p:nvSpPr>
          <p:cNvPr id="113" name="矩形 112">
            <a:extLst>
              <a:ext uri="{FF2B5EF4-FFF2-40B4-BE49-F238E27FC236}">
                <a16:creationId xmlns:a16="http://schemas.microsoft.com/office/drawing/2014/main" id="{6CE23E20-503C-4297-963A-3BF35372E37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35</a:t>
            </a:r>
          </a:p>
        </p:txBody>
      </p:sp>
      <p:sp>
        <p:nvSpPr>
          <p:cNvPr id="114" name="矩形 113">
            <a:extLst>
              <a:ext uri="{FF2B5EF4-FFF2-40B4-BE49-F238E27FC236}">
                <a16:creationId xmlns:a16="http://schemas.microsoft.com/office/drawing/2014/main" id="{E06218FA-D363-43D9-89D6-A8115AFC1F8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36</a:t>
            </a:r>
          </a:p>
        </p:txBody>
      </p:sp>
      <p:sp>
        <p:nvSpPr>
          <p:cNvPr id="115" name="矩形 114">
            <a:extLst>
              <a:ext uri="{FF2B5EF4-FFF2-40B4-BE49-F238E27FC236}">
                <a16:creationId xmlns:a16="http://schemas.microsoft.com/office/drawing/2014/main" id="{A0689609-45A4-4AE5-A003-75282D2FDB9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37</a:t>
            </a:r>
          </a:p>
        </p:txBody>
      </p:sp>
      <p:sp>
        <p:nvSpPr>
          <p:cNvPr id="116" name="矩形 115">
            <a:extLst>
              <a:ext uri="{FF2B5EF4-FFF2-40B4-BE49-F238E27FC236}">
                <a16:creationId xmlns:a16="http://schemas.microsoft.com/office/drawing/2014/main" id="{BA2654BB-7FD9-4D0A-8863-97F29CE00EB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117" name="矩形 116">
            <a:extLst>
              <a:ext uri="{FF2B5EF4-FFF2-40B4-BE49-F238E27FC236}">
                <a16:creationId xmlns:a16="http://schemas.microsoft.com/office/drawing/2014/main" id="{CD060C88-4569-42AB-A895-34585A327C9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39</a:t>
            </a:r>
          </a:p>
        </p:txBody>
      </p:sp>
      <p:sp>
        <p:nvSpPr>
          <p:cNvPr id="118" name="矩形 117">
            <a:extLst>
              <a:ext uri="{FF2B5EF4-FFF2-40B4-BE49-F238E27FC236}">
                <a16:creationId xmlns:a16="http://schemas.microsoft.com/office/drawing/2014/main" id="{A9E26BA2-95AC-4DB0-8B84-F39B2FA9C7F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40</a:t>
            </a:r>
          </a:p>
        </p:txBody>
      </p:sp>
      <p:sp>
        <p:nvSpPr>
          <p:cNvPr id="119" name="矩形 118">
            <a:extLst>
              <a:ext uri="{FF2B5EF4-FFF2-40B4-BE49-F238E27FC236}">
                <a16:creationId xmlns:a16="http://schemas.microsoft.com/office/drawing/2014/main" id="{1DB8A577-F92A-49D3-B862-F5D697CAC53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41</a:t>
            </a:r>
          </a:p>
        </p:txBody>
      </p:sp>
      <p:sp>
        <p:nvSpPr>
          <p:cNvPr id="120" name="矩形 119">
            <a:extLst>
              <a:ext uri="{FF2B5EF4-FFF2-40B4-BE49-F238E27FC236}">
                <a16:creationId xmlns:a16="http://schemas.microsoft.com/office/drawing/2014/main" id="{B5678A5A-0B05-44B6-8B93-EC0D638E9E1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42</a:t>
            </a:r>
          </a:p>
        </p:txBody>
      </p:sp>
      <p:sp>
        <p:nvSpPr>
          <p:cNvPr id="121" name="矩形 120">
            <a:extLst>
              <a:ext uri="{FF2B5EF4-FFF2-40B4-BE49-F238E27FC236}">
                <a16:creationId xmlns:a16="http://schemas.microsoft.com/office/drawing/2014/main" id="{4C7F67A5-D292-47F6-AFAD-F8147657888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43</a:t>
            </a:r>
          </a:p>
        </p:txBody>
      </p:sp>
      <p:sp>
        <p:nvSpPr>
          <p:cNvPr id="122" name="矩形 121">
            <a:extLst>
              <a:ext uri="{FF2B5EF4-FFF2-40B4-BE49-F238E27FC236}">
                <a16:creationId xmlns:a16="http://schemas.microsoft.com/office/drawing/2014/main" id="{BB88F21C-88CB-4838-A9F1-6F7CFEB0632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44</a:t>
            </a:r>
          </a:p>
        </p:txBody>
      </p:sp>
      <p:sp>
        <p:nvSpPr>
          <p:cNvPr id="123" name="矩形 122">
            <a:extLst>
              <a:ext uri="{FF2B5EF4-FFF2-40B4-BE49-F238E27FC236}">
                <a16:creationId xmlns:a16="http://schemas.microsoft.com/office/drawing/2014/main" id="{3839A885-0831-424B-9D99-5C37E929D13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45</a:t>
            </a:r>
          </a:p>
        </p:txBody>
      </p:sp>
      <p:sp>
        <p:nvSpPr>
          <p:cNvPr id="124" name="矩形 123">
            <a:extLst>
              <a:ext uri="{FF2B5EF4-FFF2-40B4-BE49-F238E27FC236}">
                <a16:creationId xmlns:a16="http://schemas.microsoft.com/office/drawing/2014/main" id="{A0F9E951-0AFB-4D67-8966-CFFED7BB5B1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46</a:t>
            </a:r>
          </a:p>
        </p:txBody>
      </p:sp>
      <p:sp>
        <p:nvSpPr>
          <p:cNvPr id="125" name="矩形 124">
            <a:extLst>
              <a:ext uri="{FF2B5EF4-FFF2-40B4-BE49-F238E27FC236}">
                <a16:creationId xmlns:a16="http://schemas.microsoft.com/office/drawing/2014/main" id="{B67A1705-683F-45E3-96D1-A5CC8CE7158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47</a:t>
            </a:r>
          </a:p>
        </p:txBody>
      </p:sp>
      <p:sp>
        <p:nvSpPr>
          <p:cNvPr id="126" name="矩形 125">
            <a:extLst>
              <a:ext uri="{FF2B5EF4-FFF2-40B4-BE49-F238E27FC236}">
                <a16:creationId xmlns:a16="http://schemas.microsoft.com/office/drawing/2014/main" id="{467C822B-4102-45EF-8739-9DED9C756F0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48</a:t>
            </a:r>
          </a:p>
        </p:txBody>
      </p:sp>
      <p:sp>
        <p:nvSpPr>
          <p:cNvPr id="127" name="矩形 126">
            <a:extLst>
              <a:ext uri="{FF2B5EF4-FFF2-40B4-BE49-F238E27FC236}">
                <a16:creationId xmlns:a16="http://schemas.microsoft.com/office/drawing/2014/main" id="{271D4C7D-9AC5-4C1C-AAE4-9C9B75BB870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49</a:t>
            </a:r>
          </a:p>
        </p:txBody>
      </p:sp>
      <p:sp>
        <p:nvSpPr>
          <p:cNvPr id="128" name="矩形 127">
            <a:extLst>
              <a:ext uri="{FF2B5EF4-FFF2-40B4-BE49-F238E27FC236}">
                <a16:creationId xmlns:a16="http://schemas.microsoft.com/office/drawing/2014/main" id="{F101666A-5CFF-4AC5-A28B-201909A9CF6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50</a:t>
            </a:r>
          </a:p>
        </p:txBody>
      </p:sp>
      <p:sp>
        <p:nvSpPr>
          <p:cNvPr id="129" name="矩形 128">
            <a:extLst>
              <a:ext uri="{FF2B5EF4-FFF2-40B4-BE49-F238E27FC236}">
                <a16:creationId xmlns:a16="http://schemas.microsoft.com/office/drawing/2014/main" id="{AE99CF5E-4FE6-4446-9C02-568A8831CDE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51</a:t>
            </a:r>
          </a:p>
        </p:txBody>
      </p:sp>
      <p:sp>
        <p:nvSpPr>
          <p:cNvPr id="130" name="矩形 129">
            <a:extLst>
              <a:ext uri="{FF2B5EF4-FFF2-40B4-BE49-F238E27FC236}">
                <a16:creationId xmlns:a16="http://schemas.microsoft.com/office/drawing/2014/main" id="{86405D14-176B-4A59-A84C-F5D3F335FD4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52</a:t>
            </a:r>
          </a:p>
        </p:txBody>
      </p:sp>
      <p:sp>
        <p:nvSpPr>
          <p:cNvPr id="131" name="矩形 130">
            <a:extLst>
              <a:ext uri="{FF2B5EF4-FFF2-40B4-BE49-F238E27FC236}">
                <a16:creationId xmlns:a16="http://schemas.microsoft.com/office/drawing/2014/main" id="{794663E8-FF3B-485B-80F0-79B0040961F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53</a:t>
            </a:r>
          </a:p>
        </p:txBody>
      </p:sp>
      <p:sp>
        <p:nvSpPr>
          <p:cNvPr id="132" name="矩形 131">
            <a:extLst>
              <a:ext uri="{FF2B5EF4-FFF2-40B4-BE49-F238E27FC236}">
                <a16:creationId xmlns:a16="http://schemas.microsoft.com/office/drawing/2014/main" id="{7F1A2727-A777-4588-8690-608748066BB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54</a:t>
            </a:r>
          </a:p>
        </p:txBody>
      </p:sp>
      <p:sp>
        <p:nvSpPr>
          <p:cNvPr id="133" name="矩形 132">
            <a:extLst>
              <a:ext uri="{FF2B5EF4-FFF2-40B4-BE49-F238E27FC236}">
                <a16:creationId xmlns:a16="http://schemas.microsoft.com/office/drawing/2014/main" id="{02D4C4B4-DF1E-4372-9999-63E325DA3D4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55</a:t>
            </a:r>
          </a:p>
        </p:txBody>
      </p:sp>
      <p:sp>
        <p:nvSpPr>
          <p:cNvPr id="134" name="矩形 133">
            <a:extLst>
              <a:ext uri="{FF2B5EF4-FFF2-40B4-BE49-F238E27FC236}">
                <a16:creationId xmlns:a16="http://schemas.microsoft.com/office/drawing/2014/main" id="{FC4C383D-0B9D-411F-9F36-FCF901FF35E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56</a:t>
            </a:r>
          </a:p>
        </p:txBody>
      </p:sp>
      <p:sp>
        <p:nvSpPr>
          <p:cNvPr id="135" name="矩形 134">
            <a:extLst>
              <a:ext uri="{FF2B5EF4-FFF2-40B4-BE49-F238E27FC236}">
                <a16:creationId xmlns:a16="http://schemas.microsoft.com/office/drawing/2014/main" id="{DA5E4DF4-7E23-407A-BFD4-58A02AFACA9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57</a:t>
            </a:r>
          </a:p>
        </p:txBody>
      </p:sp>
      <p:sp>
        <p:nvSpPr>
          <p:cNvPr id="136" name="矩形 135">
            <a:extLst>
              <a:ext uri="{FF2B5EF4-FFF2-40B4-BE49-F238E27FC236}">
                <a16:creationId xmlns:a16="http://schemas.microsoft.com/office/drawing/2014/main" id="{9C92D619-507B-471C-921A-72DA7F6ADA2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58</a:t>
            </a:r>
          </a:p>
        </p:txBody>
      </p:sp>
      <p:sp>
        <p:nvSpPr>
          <p:cNvPr id="137" name="矩形 136">
            <a:extLst>
              <a:ext uri="{FF2B5EF4-FFF2-40B4-BE49-F238E27FC236}">
                <a16:creationId xmlns:a16="http://schemas.microsoft.com/office/drawing/2014/main" id="{ECE12FAB-5D40-43CD-8648-D4582FCDF54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59</a:t>
            </a:r>
          </a:p>
        </p:txBody>
      </p:sp>
      <p:sp>
        <p:nvSpPr>
          <p:cNvPr id="138" name="矩形 137">
            <a:extLst>
              <a:ext uri="{FF2B5EF4-FFF2-40B4-BE49-F238E27FC236}">
                <a16:creationId xmlns:a16="http://schemas.microsoft.com/office/drawing/2014/main" id="{393DC37E-B0B3-4979-8AA3-36FB60055E0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2mins</a:t>
            </a:r>
          </a:p>
        </p:txBody>
      </p:sp>
      <p:sp>
        <p:nvSpPr>
          <p:cNvPr id="139" name="矩形 138">
            <a:extLst>
              <a:ext uri="{FF2B5EF4-FFF2-40B4-BE49-F238E27FC236}">
                <a16:creationId xmlns:a16="http://schemas.microsoft.com/office/drawing/2014/main" id="{8C348D61-5282-458D-8570-77319F8969E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0" name="矩形 139">
            <a:extLst>
              <a:ext uri="{FF2B5EF4-FFF2-40B4-BE49-F238E27FC236}">
                <a16:creationId xmlns:a16="http://schemas.microsoft.com/office/drawing/2014/main" id="{3F1F8AFD-ABF0-4A80-8386-10E268F7C27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141" name="矩形 140">
            <a:extLst>
              <a:ext uri="{FF2B5EF4-FFF2-40B4-BE49-F238E27FC236}">
                <a16:creationId xmlns:a16="http://schemas.microsoft.com/office/drawing/2014/main" id="{D4F93A58-E12B-43E7-9636-F9AB631F8A3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142" name="矩形 141">
            <a:extLst>
              <a:ext uri="{FF2B5EF4-FFF2-40B4-BE49-F238E27FC236}">
                <a16:creationId xmlns:a16="http://schemas.microsoft.com/office/drawing/2014/main" id="{3F0AFB66-6845-48E8-8E09-434AD3A9FB3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143" name="矩形 142">
            <a:extLst>
              <a:ext uri="{FF2B5EF4-FFF2-40B4-BE49-F238E27FC236}">
                <a16:creationId xmlns:a16="http://schemas.microsoft.com/office/drawing/2014/main" id="{E77D61D7-FAB2-42D5-BD7D-F15E209BBD2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144" name="矩形 143">
            <a:extLst>
              <a:ext uri="{FF2B5EF4-FFF2-40B4-BE49-F238E27FC236}">
                <a16:creationId xmlns:a16="http://schemas.microsoft.com/office/drawing/2014/main" id="{FCF96AC8-D53F-4D99-9285-C788579A250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145" name="矩形 144">
            <a:extLst>
              <a:ext uri="{FF2B5EF4-FFF2-40B4-BE49-F238E27FC236}">
                <a16:creationId xmlns:a16="http://schemas.microsoft.com/office/drawing/2014/main" id="{F0E2045B-EC4F-4D90-8A9C-373002FCD98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146" name="矩形 145">
            <a:extLst>
              <a:ext uri="{FF2B5EF4-FFF2-40B4-BE49-F238E27FC236}">
                <a16:creationId xmlns:a16="http://schemas.microsoft.com/office/drawing/2014/main" id="{00F47B54-07C0-4076-8F88-81EFD82AADF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8</a:t>
            </a:r>
          </a:p>
        </p:txBody>
      </p:sp>
      <p:sp>
        <p:nvSpPr>
          <p:cNvPr id="147" name="矩形 146">
            <a:extLst>
              <a:ext uri="{FF2B5EF4-FFF2-40B4-BE49-F238E27FC236}">
                <a16:creationId xmlns:a16="http://schemas.microsoft.com/office/drawing/2014/main" id="{DB967299-76ED-4218-B190-0294C410A1F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9</a:t>
            </a:r>
          </a:p>
        </p:txBody>
      </p:sp>
      <p:sp>
        <p:nvSpPr>
          <p:cNvPr id="148" name="矩形 147">
            <a:extLst>
              <a:ext uri="{FF2B5EF4-FFF2-40B4-BE49-F238E27FC236}">
                <a16:creationId xmlns:a16="http://schemas.microsoft.com/office/drawing/2014/main" id="{24871A43-490A-442E-8C1A-EC4B6E6C7AE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10</a:t>
            </a:r>
          </a:p>
        </p:txBody>
      </p:sp>
      <p:sp>
        <p:nvSpPr>
          <p:cNvPr id="149" name="矩形 148">
            <a:extLst>
              <a:ext uri="{FF2B5EF4-FFF2-40B4-BE49-F238E27FC236}">
                <a16:creationId xmlns:a16="http://schemas.microsoft.com/office/drawing/2014/main" id="{C44B7C3A-8695-41A2-940C-9C4D82E2F96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11</a:t>
            </a:r>
          </a:p>
        </p:txBody>
      </p:sp>
      <p:sp>
        <p:nvSpPr>
          <p:cNvPr id="150" name="矩形 149">
            <a:extLst>
              <a:ext uri="{FF2B5EF4-FFF2-40B4-BE49-F238E27FC236}">
                <a16:creationId xmlns:a16="http://schemas.microsoft.com/office/drawing/2014/main" id="{2833D27F-EAF7-4682-9A2F-461AEDF9E67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12</a:t>
            </a:r>
          </a:p>
        </p:txBody>
      </p:sp>
      <p:sp>
        <p:nvSpPr>
          <p:cNvPr id="151" name="矩形 150">
            <a:extLst>
              <a:ext uri="{FF2B5EF4-FFF2-40B4-BE49-F238E27FC236}">
                <a16:creationId xmlns:a16="http://schemas.microsoft.com/office/drawing/2014/main" id="{4D82929A-E2CC-4CF2-A6D4-CE7628E6FD3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13</a:t>
            </a:r>
          </a:p>
        </p:txBody>
      </p:sp>
      <p:sp>
        <p:nvSpPr>
          <p:cNvPr id="152" name="矩形 151">
            <a:extLst>
              <a:ext uri="{FF2B5EF4-FFF2-40B4-BE49-F238E27FC236}">
                <a16:creationId xmlns:a16="http://schemas.microsoft.com/office/drawing/2014/main" id="{948D0878-6759-4AE5-9592-47D4E2029EA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14</a:t>
            </a:r>
          </a:p>
        </p:txBody>
      </p:sp>
      <p:sp>
        <p:nvSpPr>
          <p:cNvPr id="153" name="矩形 152">
            <a:extLst>
              <a:ext uri="{FF2B5EF4-FFF2-40B4-BE49-F238E27FC236}">
                <a16:creationId xmlns:a16="http://schemas.microsoft.com/office/drawing/2014/main" id="{09903613-A246-4EE1-857F-0C49735B35E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15</a:t>
            </a:r>
          </a:p>
        </p:txBody>
      </p:sp>
      <p:sp>
        <p:nvSpPr>
          <p:cNvPr id="154" name="矩形 153">
            <a:extLst>
              <a:ext uri="{FF2B5EF4-FFF2-40B4-BE49-F238E27FC236}">
                <a16:creationId xmlns:a16="http://schemas.microsoft.com/office/drawing/2014/main" id="{824E0E3D-548A-481D-B445-1289FACD0DE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16</a:t>
            </a:r>
          </a:p>
        </p:txBody>
      </p:sp>
      <p:sp>
        <p:nvSpPr>
          <p:cNvPr id="155" name="矩形 154">
            <a:extLst>
              <a:ext uri="{FF2B5EF4-FFF2-40B4-BE49-F238E27FC236}">
                <a16:creationId xmlns:a16="http://schemas.microsoft.com/office/drawing/2014/main" id="{DAAC63B3-DB69-45ED-BF9A-7F71E57883C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17</a:t>
            </a:r>
          </a:p>
        </p:txBody>
      </p:sp>
      <p:sp>
        <p:nvSpPr>
          <p:cNvPr id="156" name="矩形 155">
            <a:extLst>
              <a:ext uri="{FF2B5EF4-FFF2-40B4-BE49-F238E27FC236}">
                <a16:creationId xmlns:a16="http://schemas.microsoft.com/office/drawing/2014/main" id="{76648A6B-7AD2-4216-9A58-F54D1425F05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18</a:t>
            </a:r>
          </a:p>
        </p:txBody>
      </p:sp>
      <p:sp>
        <p:nvSpPr>
          <p:cNvPr id="157" name="矩形 156">
            <a:extLst>
              <a:ext uri="{FF2B5EF4-FFF2-40B4-BE49-F238E27FC236}">
                <a16:creationId xmlns:a16="http://schemas.microsoft.com/office/drawing/2014/main" id="{8160560B-58EF-4401-ACD7-E74382C2421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19</a:t>
            </a:r>
          </a:p>
        </p:txBody>
      </p:sp>
      <p:sp>
        <p:nvSpPr>
          <p:cNvPr id="158" name="矩形 157">
            <a:extLst>
              <a:ext uri="{FF2B5EF4-FFF2-40B4-BE49-F238E27FC236}">
                <a16:creationId xmlns:a16="http://schemas.microsoft.com/office/drawing/2014/main" id="{3EE29F41-5CB3-4A9F-883F-DFB386F6186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20</a:t>
            </a:r>
          </a:p>
        </p:txBody>
      </p:sp>
      <p:sp>
        <p:nvSpPr>
          <p:cNvPr id="159" name="矩形 158">
            <a:extLst>
              <a:ext uri="{FF2B5EF4-FFF2-40B4-BE49-F238E27FC236}">
                <a16:creationId xmlns:a16="http://schemas.microsoft.com/office/drawing/2014/main" id="{F0DF7210-49C4-4B3E-A5E0-095421E9B37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21</a:t>
            </a:r>
          </a:p>
        </p:txBody>
      </p:sp>
      <p:sp>
        <p:nvSpPr>
          <p:cNvPr id="160" name="矩形 159">
            <a:extLst>
              <a:ext uri="{FF2B5EF4-FFF2-40B4-BE49-F238E27FC236}">
                <a16:creationId xmlns:a16="http://schemas.microsoft.com/office/drawing/2014/main" id="{7EE5F5B8-908F-4C2C-B0B1-33B200E1A64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22</a:t>
            </a:r>
          </a:p>
        </p:txBody>
      </p:sp>
      <p:sp>
        <p:nvSpPr>
          <p:cNvPr id="161" name="矩形 160">
            <a:extLst>
              <a:ext uri="{FF2B5EF4-FFF2-40B4-BE49-F238E27FC236}">
                <a16:creationId xmlns:a16="http://schemas.microsoft.com/office/drawing/2014/main" id="{2246E80A-3378-42B2-87D0-A813E5E29EC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23</a:t>
            </a:r>
          </a:p>
        </p:txBody>
      </p:sp>
      <p:sp>
        <p:nvSpPr>
          <p:cNvPr id="162" name="矩形 161">
            <a:extLst>
              <a:ext uri="{FF2B5EF4-FFF2-40B4-BE49-F238E27FC236}">
                <a16:creationId xmlns:a16="http://schemas.microsoft.com/office/drawing/2014/main" id="{4C9229F9-0BA9-45AA-9C22-D20CBBA0A7F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24</a:t>
            </a:r>
          </a:p>
        </p:txBody>
      </p:sp>
      <p:sp>
        <p:nvSpPr>
          <p:cNvPr id="163" name="矩形 162">
            <a:extLst>
              <a:ext uri="{FF2B5EF4-FFF2-40B4-BE49-F238E27FC236}">
                <a16:creationId xmlns:a16="http://schemas.microsoft.com/office/drawing/2014/main" id="{4B879856-9F2C-421F-9DB6-2FE9F6A8AE4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25</a:t>
            </a:r>
          </a:p>
        </p:txBody>
      </p:sp>
      <p:sp>
        <p:nvSpPr>
          <p:cNvPr id="164" name="矩形 163">
            <a:extLst>
              <a:ext uri="{FF2B5EF4-FFF2-40B4-BE49-F238E27FC236}">
                <a16:creationId xmlns:a16="http://schemas.microsoft.com/office/drawing/2014/main" id="{F26991A6-00A0-4AC4-B4FC-79E5561C4D8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26</a:t>
            </a:r>
          </a:p>
        </p:txBody>
      </p:sp>
      <p:sp>
        <p:nvSpPr>
          <p:cNvPr id="165" name="矩形 164">
            <a:extLst>
              <a:ext uri="{FF2B5EF4-FFF2-40B4-BE49-F238E27FC236}">
                <a16:creationId xmlns:a16="http://schemas.microsoft.com/office/drawing/2014/main" id="{7C2ED84D-0CAE-4A94-ACBA-72712D7074B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27</a:t>
            </a:r>
          </a:p>
        </p:txBody>
      </p:sp>
      <p:sp>
        <p:nvSpPr>
          <p:cNvPr id="166" name="矩形 165">
            <a:extLst>
              <a:ext uri="{FF2B5EF4-FFF2-40B4-BE49-F238E27FC236}">
                <a16:creationId xmlns:a16="http://schemas.microsoft.com/office/drawing/2014/main" id="{50DFEC87-7A98-4B4A-B087-15D95019C5B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28</a:t>
            </a:r>
          </a:p>
        </p:txBody>
      </p:sp>
      <p:sp>
        <p:nvSpPr>
          <p:cNvPr id="167" name="矩形 166">
            <a:extLst>
              <a:ext uri="{FF2B5EF4-FFF2-40B4-BE49-F238E27FC236}">
                <a16:creationId xmlns:a16="http://schemas.microsoft.com/office/drawing/2014/main" id="{D030C672-9006-4835-8016-FA2A622B48A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29</a:t>
            </a:r>
          </a:p>
        </p:txBody>
      </p:sp>
      <p:sp>
        <p:nvSpPr>
          <p:cNvPr id="168" name="矩形 167">
            <a:extLst>
              <a:ext uri="{FF2B5EF4-FFF2-40B4-BE49-F238E27FC236}">
                <a16:creationId xmlns:a16="http://schemas.microsoft.com/office/drawing/2014/main" id="{89D61BF5-0F58-426C-BC6C-3D05612D75D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30</a:t>
            </a:r>
          </a:p>
        </p:txBody>
      </p:sp>
      <p:sp>
        <p:nvSpPr>
          <p:cNvPr id="169" name="矩形 168">
            <a:extLst>
              <a:ext uri="{FF2B5EF4-FFF2-40B4-BE49-F238E27FC236}">
                <a16:creationId xmlns:a16="http://schemas.microsoft.com/office/drawing/2014/main" id="{8BDCEA0C-1B61-4C70-B8B9-0C54971313D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31</a:t>
            </a:r>
          </a:p>
        </p:txBody>
      </p:sp>
      <p:sp>
        <p:nvSpPr>
          <p:cNvPr id="170" name="矩形 169">
            <a:extLst>
              <a:ext uri="{FF2B5EF4-FFF2-40B4-BE49-F238E27FC236}">
                <a16:creationId xmlns:a16="http://schemas.microsoft.com/office/drawing/2014/main" id="{FF74B2C4-71FC-47C4-A17B-2B70DC15026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32</a:t>
            </a:r>
          </a:p>
        </p:txBody>
      </p:sp>
      <p:sp>
        <p:nvSpPr>
          <p:cNvPr id="171" name="矩形 170">
            <a:extLst>
              <a:ext uri="{FF2B5EF4-FFF2-40B4-BE49-F238E27FC236}">
                <a16:creationId xmlns:a16="http://schemas.microsoft.com/office/drawing/2014/main" id="{ABD59AC5-F53F-42D7-A6F2-AC8567F3582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33</a:t>
            </a:r>
          </a:p>
        </p:txBody>
      </p:sp>
      <p:sp>
        <p:nvSpPr>
          <p:cNvPr id="172" name="矩形 171">
            <a:extLst>
              <a:ext uri="{FF2B5EF4-FFF2-40B4-BE49-F238E27FC236}">
                <a16:creationId xmlns:a16="http://schemas.microsoft.com/office/drawing/2014/main" id="{94F38E0F-F71A-40E5-A8FB-2B104EC7F25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34</a:t>
            </a:r>
          </a:p>
        </p:txBody>
      </p:sp>
      <p:sp>
        <p:nvSpPr>
          <p:cNvPr id="173" name="矩形 172">
            <a:extLst>
              <a:ext uri="{FF2B5EF4-FFF2-40B4-BE49-F238E27FC236}">
                <a16:creationId xmlns:a16="http://schemas.microsoft.com/office/drawing/2014/main" id="{57A9C382-7997-43AB-8F05-0CBE5CADB7F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35</a:t>
            </a:r>
          </a:p>
        </p:txBody>
      </p:sp>
      <p:sp>
        <p:nvSpPr>
          <p:cNvPr id="174" name="矩形 173">
            <a:extLst>
              <a:ext uri="{FF2B5EF4-FFF2-40B4-BE49-F238E27FC236}">
                <a16:creationId xmlns:a16="http://schemas.microsoft.com/office/drawing/2014/main" id="{02F5CBF5-5083-4449-AF5B-F2CF771D643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36</a:t>
            </a:r>
          </a:p>
        </p:txBody>
      </p:sp>
      <p:sp>
        <p:nvSpPr>
          <p:cNvPr id="175" name="矩形 174">
            <a:extLst>
              <a:ext uri="{FF2B5EF4-FFF2-40B4-BE49-F238E27FC236}">
                <a16:creationId xmlns:a16="http://schemas.microsoft.com/office/drawing/2014/main" id="{1CE0E762-BC59-40A4-9A50-7CA9E068A57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37</a:t>
            </a:r>
          </a:p>
        </p:txBody>
      </p:sp>
      <p:sp>
        <p:nvSpPr>
          <p:cNvPr id="176" name="矩形 175">
            <a:extLst>
              <a:ext uri="{FF2B5EF4-FFF2-40B4-BE49-F238E27FC236}">
                <a16:creationId xmlns:a16="http://schemas.microsoft.com/office/drawing/2014/main" id="{69A27A5C-4C1A-4D8C-81FC-1EFC7D9F188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177" name="矩形 176">
            <a:extLst>
              <a:ext uri="{FF2B5EF4-FFF2-40B4-BE49-F238E27FC236}">
                <a16:creationId xmlns:a16="http://schemas.microsoft.com/office/drawing/2014/main" id="{AE0D0088-60BA-4E1E-BF21-C9046D9A444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39</a:t>
            </a:r>
          </a:p>
        </p:txBody>
      </p:sp>
      <p:sp>
        <p:nvSpPr>
          <p:cNvPr id="178" name="矩形 177">
            <a:extLst>
              <a:ext uri="{FF2B5EF4-FFF2-40B4-BE49-F238E27FC236}">
                <a16:creationId xmlns:a16="http://schemas.microsoft.com/office/drawing/2014/main" id="{53F81911-7BF1-4D37-BB48-9A8B2909E48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40</a:t>
            </a:r>
          </a:p>
        </p:txBody>
      </p:sp>
      <p:sp>
        <p:nvSpPr>
          <p:cNvPr id="179" name="矩形 178">
            <a:extLst>
              <a:ext uri="{FF2B5EF4-FFF2-40B4-BE49-F238E27FC236}">
                <a16:creationId xmlns:a16="http://schemas.microsoft.com/office/drawing/2014/main" id="{E8DE298C-5697-44AB-84D8-D6F57F5D893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41</a:t>
            </a:r>
          </a:p>
        </p:txBody>
      </p:sp>
      <p:sp>
        <p:nvSpPr>
          <p:cNvPr id="180" name="矩形 179">
            <a:extLst>
              <a:ext uri="{FF2B5EF4-FFF2-40B4-BE49-F238E27FC236}">
                <a16:creationId xmlns:a16="http://schemas.microsoft.com/office/drawing/2014/main" id="{194F3201-5862-4022-8B55-3B6045064A1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42</a:t>
            </a:r>
          </a:p>
        </p:txBody>
      </p:sp>
      <p:sp>
        <p:nvSpPr>
          <p:cNvPr id="181" name="矩形 180">
            <a:extLst>
              <a:ext uri="{FF2B5EF4-FFF2-40B4-BE49-F238E27FC236}">
                <a16:creationId xmlns:a16="http://schemas.microsoft.com/office/drawing/2014/main" id="{C908D878-0C3D-486B-9587-6601331586F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43</a:t>
            </a:r>
          </a:p>
        </p:txBody>
      </p:sp>
      <p:sp>
        <p:nvSpPr>
          <p:cNvPr id="182" name="矩形 181">
            <a:extLst>
              <a:ext uri="{FF2B5EF4-FFF2-40B4-BE49-F238E27FC236}">
                <a16:creationId xmlns:a16="http://schemas.microsoft.com/office/drawing/2014/main" id="{379D37E0-541C-4F1B-A452-A3ABE07E4C9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44</a:t>
            </a:r>
          </a:p>
        </p:txBody>
      </p:sp>
      <p:sp>
        <p:nvSpPr>
          <p:cNvPr id="183" name="矩形 182">
            <a:extLst>
              <a:ext uri="{FF2B5EF4-FFF2-40B4-BE49-F238E27FC236}">
                <a16:creationId xmlns:a16="http://schemas.microsoft.com/office/drawing/2014/main" id="{06954D53-992F-4CF7-8E6B-B4838CCF369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45</a:t>
            </a:r>
          </a:p>
        </p:txBody>
      </p:sp>
      <p:sp>
        <p:nvSpPr>
          <p:cNvPr id="184" name="矩形 183">
            <a:extLst>
              <a:ext uri="{FF2B5EF4-FFF2-40B4-BE49-F238E27FC236}">
                <a16:creationId xmlns:a16="http://schemas.microsoft.com/office/drawing/2014/main" id="{1CC95E5F-8B34-4FFC-A72B-FC4AD81B4F4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46</a:t>
            </a:r>
          </a:p>
        </p:txBody>
      </p:sp>
      <p:sp>
        <p:nvSpPr>
          <p:cNvPr id="185" name="矩形 184">
            <a:extLst>
              <a:ext uri="{FF2B5EF4-FFF2-40B4-BE49-F238E27FC236}">
                <a16:creationId xmlns:a16="http://schemas.microsoft.com/office/drawing/2014/main" id="{BE214798-5440-4C38-A7B7-FBEFE89AE5E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47</a:t>
            </a:r>
          </a:p>
        </p:txBody>
      </p:sp>
      <p:sp>
        <p:nvSpPr>
          <p:cNvPr id="186" name="矩形 185">
            <a:extLst>
              <a:ext uri="{FF2B5EF4-FFF2-40B4-BE49-F238E27FC236}">
                <a16:creationId xmlns:a16="http://schemas.microsoft.com/office/drawing/2014/main" id="{ECEA5731-FD10-474F-A893-3ADA51B7B89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48</a:t>
            </a:r>
          </a:p>
        </p:txBody>
      </p:sp>
      <p:sp>
        <p:nvSpPr>
          <p:cNvPr id="187" name="矩形 186">
            <a:extLst>
              <a:ext uri="{FF2B5EF4-FFF2-40B4-BE49-F238E27FC236}">
                <a16:creationId xmlns:a16="http://schemas.microsoft.com/office/drawing/2014/main" id="{3DB76F36-52B0-411D-AB5A-A9F4B9EB4B8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49</a:t>
            </a:r>
          </a:p>
        </p:txBody>
      </p:sp>
      <p:sp>
        <p:nvSpPr>
          <p:cNvPr id="188" name="矩形 187">
            <a:extLst>
              <a:ext uri="{FF2B5EF4-FFF2-40B4-BE49-F238E27FC236}">
                <a16:creationId xmlns:a16="http://schemas.microsoft.com/office/drawing/2014/main" id="{7AA0E238-6360-4706-9D8F-48A0FBC406D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50</a:t>
            </a:r>
          </a:p>
        </p:txBody>
      </p:sp>
      <p:sp>
        <p:nvSpPr>
          <p:cNvPr id="189" name="矩形 188">
            <a:extLst>
              <a:ext uri="{FF2B5EF4-FFF2-40B4-BE49-F238E27FC236}">
                <a16:creationId xmlns:a16="http://schemas.microsoft.com/office/drawing/2014/main" id="{F37AD72C-E679-4E3D-A70D-F0E42C519A8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51</a:t>
            </a:r>
          </a:p>
        </p:txBody>
      </p:sp>
      <p:sp>
        <p:nvSpPr>
          <p:cNvPr id="190" name="矩形 189">
            <a:extLst>
              <a:ext uri="{FF2B5EF4-FFF2-40B4-BE49-F238E27FC236}">
                <a16:creationId xmlns:a16="http://schemas.microsoft.com/office/drawing/2014/main" id="{89807334-8671-4047-B69C-70FCAD4E5AE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52</a:t>
            </a:r>
          </a:p>
        </p:txBody>
      </p:sp>
      <p:sp>
        <p:nvSpPr>
          <p:cNvPr id="191" name="矩形 190">
            <a:extLst>
              <a:ext uri="{FF2B5EF4-FFF2-40B4-BE49-F238E27FC236}">
                <a16:creationId xmlns:a16="http://schemas.microsoft.com/office/drawing/2014/main" id="{E7FF82DB-0D1A-49AB-AB6F-D0256DA53A0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53</a:t>
            </a:r>
          </a:p>
        </p:txBody>
      </p:sp>
      <p:sp>
        <p:nvSpPr>
          <p:cNvPr id="192" name="矩形 191">
            <a:extLst>
              <a:ext uri="{FF2B5EF4-FFF2-40B4-BE49-F238E27FC236}">
                <a16:creationId xmlns:a16="http://schemas.microsoft.com/office/drawing/2014/main" id="{3F61E5D4-9588-4FFC-BEE6-DCBD9B4AC04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54</a:t>
            </a:r>
          </a:p>
        </p:txBody>
      </p:sp>
      <p:sp>
        <p:nvSpPr>
          <p:cNvPr id="193" name="矩形 192">
            <a:extLst>
              <a:ext uri="{FF2B5EF4-FFF2-40B4-BE49-F238E27FC236}">
                <a16:creationId xmlns:a16="http://schemas.microsoft.com/office/drawing/2014/main" id="{F94555D5-38BE-4670-9476-0472CB4B44C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55</a:t>
            </a:r>
          </a:p>
        </p:txBody>
      </p:sp>
      <p:sp>
        <p:nvSpPr>
          <p:cNvPr id="194" name="矩形 193">
            <a:extLst>
              <a:ext uri="{FF2B5EF4-FFF2-40B4-BE49-F238E27FC236}">
                <a16:creationId xmlns:a16="http://schemas.microsoft.com/office/drawing/2014/main" id="{6226A165-4388-488A-A5D4-1510FF78D3C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56</a:t>
            </a:r>
          </a:p>
        </p:txBody>
      </p:sp>
      <p:sp>
        <p:nvSpPr>
          <p:cNvPr id="195" name="矩形 194">
            <a:extLst>
              <a:ext uri="{FF2B5EF4-FFF2-40B4-BE49-F238E27FC236}">
                <a16:creationId xmlns:a16="http://schemas.microsoft.com/office/drawing/2014/main" id="{40A47618-2CDD-48C8-A8A9-F50B3649EA3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57</a:t>
            </a:r>
          </a:p>
        </p:txBody>
      </p:sp>
      <p:sp>
        <p:nvSpPr>
          <p:cNvPr id="196" name="矩形 195">
            <a:extLst>
              <a:ext uri="{FF2B5EF4-FFF2-40B4-BE49-F238E27FC236}">
                <a16:creationId xmlns:a16="http://schemas.microsoft.com/office/drawing/2014/main" id="{AE3E2029-4729-44A6-9018-68A1FADC6BF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58</a:t>
            </a:r>
          </a:p>
        </p:txBody>
      </p:sp>
      <p:sp>
        <p:nvSpPr>
          <p:cNvPr id="197" name="矩形 196">
            <a:extLst>
              <a:ext uri="{FF2B5EF4-FFF2-40B4-BE49-F238E27FC236}">
                <a16:creationId xmlns:a16="http://schemas.microsoft.com/office/drawing/2014/main" id="{75CE74BD-D633-4692-ABBE-F5D9A2D462F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59</a:t>
            </a:r>
          </a:p>
        </p:txBody>
      </p:sp>
      <p:sp>
        <p:nvSpPr>
          <p:cNvPr id="198" name="矩形 197">
            <a:extLst>
              <a:ext uri="{FF2B5EF4-FFF2-40B4-BE49-F238E27FC236}">
                <a16:creationId xmlns:a16="http://schemas.microsoft.com/office/drawing/2014/main" id="{7CDCB33D-74D1-488C-B0FB-0B55A84A20D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3mins</a:t>
            </a:r>
          </a:p>
        </p:txBody>
      </p:sp>
      <p:sp>
        <p:nvSpPr>
          <p:cNvPr id="199" name="矩形 198">
            <a:extLst>
              <a:ext uri="{FF2B5EF4-FFF2-40B4-BE49-F238E27FC236}">
                <a16:creationId xmlns:a16="http://schemas.microsoft.com/office/drawing/2014/main" id="{18615682-F79F-4B74-998A-D3DF347697C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矩形 199">
            <a:extLst>
              <a:ext uri="{FF2B5EF4-FFF2-40B4-BE49-F238E27FC236}">
                <a16:creationId xmlns:a16="http://schemas.microsoft.com/office/drawing/2014/main" id="{86B3F7C5-231A-494D-BA9F-7E491C46618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201" name="矩形 200">
            <a:extLst>
              <a:ext uri="{FF2B5EF4-FFF2-40B4-BE49-F238E27FC236}">
                <a16:creationId xmlns:a16="http://schemas.microsoft.com/office/drawing/2014/main" id="{857C7A86-5D72-4D29-83AF-F9BF4D3D02F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202" name="矩形 201">
            <a:extLst>
              <a:ext uri="{FF2B5EF4-FFF2-40B4-BE49-F238E27FC236}">
                <a16:creationId xmlns:a16="http://schemas.microsoft.com/office/drawing/2014/main" id="{AF9D5F21-C1B8-47C5-8F65-39A21B207CE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203" name="矩形 202">
            <a:extLst>
              <a:ext uri="{FF2B5EF4-FFF2-40B4-BE49-F238E27FC236}">
                <a16:creationId xmlns:a16="http://schemas.microsoft.com/office/drawing/2014/main" id="{4F6C5896-E118-4A13-92A4-9E2CAD4B81E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204" name="矩形 203">
            <a:extLst>
              <a:ext uri="{FF2B5EF4-FFF2-40B4-BE49-F238E27FC236}">
                <a16:creationId xmlns:a16="http://schemas.microsoft.com/office/drawing/2014/main" id="{A77D18FB-9C29-4E9B-B887-2B20E84E4EF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205" name="矩形 204">
            <a:extLst>
              <a:ext uri="{FF2B5EF4-FFF2-40B4-BE49-F238E27FC236}">
                <a16:creationId xmlns:a16="http://schemas.microsoft.com/office/drawing/2014/main" id="{DB2824E7-A6B3-4733-B870-37C9A4C9200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206" name="矩形 205">
            <a:extLst>
              <a:ext uri="{FF2B5EF4-FFF2-40B4-BE49-F238E27FC236}">
                <a16:creationId xmlns:a16="http://schemas.microsoft.com/office/drawing/2014/main" id="{E60A9A59-60BB-4DE7-8223-F76FE3DFF17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8</a:t>
            </a:r>
          </a:p>
        </p:txBody>
      </p:sp>
      <p:sp>
        <p:nvSpPr>
          <p:cNvPr id="207" name="矩形 206">
            <a:extLst>
              <a:ext uri="{FF2B5EF4-FFF2-40B4-BE49-F238E27FC236}">
                <a16:creationId xmlns:a16="http://schemas.microsoft.com/office/drawing/2014/main" id="{1222091A-52C7-4958-AB23-725B06C0874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9</a:t>
            </a:r>
          </a:p>
        </p:txBody>
      </p:sp>
      <p:sp>
        <p:nvSpPr>
          <p:cNvPr id="208" name="矩形 207">
            <a:extLst>
              <a:ext uri="{FF2B5EF4-FFF2-40B4-BE49-F238E27FC236}">
                <a16:creationId xmlns:a16="http://schemas.microsoft.com/office/drawing/2014/main" id="{50F0C629-B510-446F-A3B5-14178008EE6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10</a:t>
            </a:r>
          </a:p>
        </p:txBody>
      </p:sp>
      <p:sp>
        <p:nvSpPr>
          <p:cNvPr id="209" name="矩形 208">
            <a:extLst>
              <a:ext uri="{FF2B5EF4-FFF2-40B4-BE49-F238E27FC236}">
                <a16:creationId xmlns:a16="http://schemas.microsoft.com/office/drawing/2014/main" id="{40D96052-1BA7-4237-B3B4-5E5E12E2F2C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11</a:t>
            </a:r>
          </a:p>
        </p:txBody>
      </p:sp>
      <p:sp>
        <p:nvSpPr>
          <p:cNvPr id="210" name="矩形 209">
            <a:extLst>
              <a:ext uri="{FF2B5EF4-FFF2-40B4-BE49-F238E27FC236}">
                <a16:creationId xmlns:a16="http://schemas.microsoft.com/office/drawing/2014/main" id="{C51DED31-4C7E-4A49-9091-576A927627A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12</a:t>
            </a:r>
          </a:p>
        </p:txBody>
      </p:sp>
      <p:sp>
        <p:nvSpPr>
          <p:cNvPr id="211" name="矩形 210">
            <a:extLst>
              <a:ext uri="{FF2B5EF4-FFF2-40B4-BE49-F238E27FC236}">
                <a16:creationId xmlns:a16="http://schemas.microsoft.com/office/drawing/2014/main" id="{45AA4AE6-23A2-4B8C-8F14-57A82CE6D86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13</a:t>
            </a:r>
          </a:p>
        </p:txBody>
      </p:sp>
      <p:sp>
        <p:nvSpPr>
          <p:cNvPr id="212" name="矩形 211">
            <a:extLst>
              <a:ext uri="{FF2B5EF4-FFF2-40B4-BE49-F238E27FC236}">
                <a16:creationId xmlns:a16="http://schemas.microsoft.com/office/drawing/2014/main" id="{E9575E76-2AAE-450D-BEC0-585D03FE594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14</a:t>
            </a:r>
          </a:p>
        </p:txBody>
      </p:sp>
      <p:sp>
        <p:nvSpPr>
          <p:cNvPr id="213" name="矩形 212">
            <a:extLst>
              <a:ext uri="{FF2B5EF4-FFF2-40B4-BE49-F238E27FC236}">
                <a16:creationId xmlns:a16="http://schemas.microsoft.com/office/drawing/2014/main" id="{B697C074-1705-40B2-937B-C345ED13DDD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15</a:t>
            </a:r>
          </a:p>
        </p:txBody>
      </p:sp>
      <p:sp>
        <p:nvSpPr>
          <p:cNvPr id="214" name="矩形 213">
            <a:extLst>
              <a:ext uri="{FF2B5EF4-FFF2-40B4-BE49-F238E27FC236}">
                <a16:creationId xmlns:a16="http://schemas.microsoft.com/office/drawing/2014/main" id="{FF6304D5-4FC9-4AF5-9619-B28DD965B27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16</a:t>
            </a:r>
          </a:p>
        </p:txBody>
      </p:sp>
      <p:sp>
        <p:nvSpPr>
          <p:cNvPr id="215" name="矩形 214">
            <a:extLst>
              <a:ext uri="{FF2B5EF4-FFF2-40B4-BE49-F238E27FC236}">
                <a16:creationId xmlns:a16="http://schemas.microsoft.com/office/drawing/2014/main" id="{2809DAA3-A2AC-46A6-BE44-A3172E7A351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17</a:t>
            </a:r>
          </a:p>
        </p:txBody>
      </p:sp>
      <p:sp>
        <p:nvSpPr>
          <p:cNvPr id="216" name="矩形 215">
            <a:extLst>
              <a:ext uri="{FF2B5EF4-FFF2-40B4-BE49-F238E27FC236}">
                <a16:creationId xmlns:a16="http://schemas.microsoft.com/office/drawing/2014/main" id="{BD85FDA5-D764-4835-A160-453B166C837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18</a:t>
            </a:r>
          </a:p>
        </p:txBody>
      </p:sp>
      <p:sp>
        <p:nvSpPr>
          <p:cNvPr id="217" name="矩形 216">
            <a:extLst>
              <a:ext uri="{FF2B5EF4-FFF2-40B4-BE49-F238E27FC236}">
                <a16:creationId xmlns:a16="http://schemas.microsoft.com/office/drawing/2014/main" id="{E4743A7D-0E05-4548-87D1-CDACD70BED8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19</a:t>
            </a:r>
          </a:p>
        </p:txBody>
      </p:sp>
      <p:sp>
        <p:nvSpPr>
          <p:cNvPr id="218" name="矩形 217">
            <a:extLst>
              <a:ext uri="{FF2B5EF4-FFF2-40B4-BE49-F238E27FC236}">
                <a16:creationId xmlns:a16="http://schemas.microsoft.com/office/drawing/2014/main" id="{9120DCB8-9C6A-4433-91E7-510B4B2FD83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20</a:t>
            </a:r>
          </a:p>
        </p:txBody>
      </p:sp>
      <p:sp>
        <p:nvSpPr>
          <p:cNvPr id="219" name="矩形 218">
            <a:extLst>
              <a:ext uri="{FF2B5EF4-FFF2-40B4-BE49-F238E27FC236}">
                <a16:creationId xmlns:a16="http://schemas.microsoft.com/office/drawing/2014/main" id="{FFD85E6B-2967-4304-B9AA-4096FB58B6A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21</a:t>
            </a:r>
          </a:p>
        </p:txBody>
      </p:sp>
      <p:sp>
        <p:nvSpPr>
          <p:cNvPr id="220" name="矩形 219">
            <a:extLst>
              <a:ext uri="{FF2B5EF4-FFF2-40B4-BE49-F238E27FC236}">
                <a16:creationId xmlns:a16="http://schemas.microsoft.com/office/drawing/2014/main" id="{DD2192C3-911C-4B48-89C3-2E9F3C8CC6F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22</a:t>
            </a:r>
          </a:p>
        </p:txBody>
      </p:sp>
      <p:sp>
        <p:nvSpPr>
          <p:cNvPr id="221" name="矩形 220">
            <a:extLst>
              <a:ext uri="{FF2B5EF4-FFF2-40B4-BE49-F238E27FC236}">
                <a16:creationId xmlns:a16="http://schemas.microsoft.com/office/drawing/2014/main" id="{281E904C-4B55-4E7F-A44C-0C5A84B9641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23</a:t>
            </a:r>
          </a:p>
        </p:txBody>
      </p:sp>
      <p:sp>
        <p:nvSpPr>
          <p:cNvPr id="222" name="矩形 221">
            <a:extLst>
              <a:ext uri="{FF2B5EF4-FFF2-40B4-BE49-F238E27FC236}">
                <a16:creationId xmlns:a16="http://schemas.microsoft.com/office/drawing/2014/main" id="{5D1F8445-8C0E-4011-8738-3D460F5D1E3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24</a:t>
            </a:r>
          </a:p>
        </p:txBody>
      </p:sp>
      <p:sp>
        <p:nvSpPr>
          <p:cNvPr id="223" name="矩形 222">
            <a:extLst>
              <a:ext uri="{FF2B5EF4-FFF2-40B4-BE49-F238E27FC236}">
                <a16:creationId xmlns:a16="http://schemas.microsoft.com/office/drawing/2014/main" id="{B6177B29-1DD3-4F2F-B3FF-9E9E07BAC1B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25</a:t>
            </a:r>
          </a:p>
        </p:txBody>
      </p:sp>
      <p:sp>
        <p:nvSpPr>
          <p:cNvPr id="224" name="矩形 223">
            <a:extLst>
              <a:ext uri="{FF2B5EF4-FFF2-40B4-BE49-F238E27FC236}">
                <a16:creationId xmlns:a16="http://schemas.microsoft.com/office/drawing/2014/main" id="{31B7BA78-86D6-416D-84EE-7D4D376EA49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26</a:t>
            </a:r>
          </a:p>
        </p:txBody>
      </p:sp>
      <p:sp>
        <p:nvSpPr>
          <p:cNvPr id="225" name="矩形 224">
            <a:extLst>
              <a:ext uri="{FF2B5EF4-FFF2-40B4-BE49-F238E27FC236}">
                <a16:creationId xmlns:a16="http://schemas.microsoft.com/office/drawing/2014/main" id="{51DE32B5-E808-4355-AEFD-08A30CA5B78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27</a:t>
            </a:r>
          </a:p>
        </p:txBody>
      </p:sp>
      <p:sp>
        <p:nvSpPr>
          <p:cNvPr id="226" name="矩形 225">
            <a:extLst>
              <a:ext uri="{FF2B5EF4-FFF2-40B4-BE49-F238E27FC236}">
                <a16:creationId xmlns:a16="http://schemas.microsoft.com/office/drawing/2014/main" id="{F2CAD2E9-84E7-4795-B2B7-7454881CCA2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28</a:t>
            </a:r>
          </a:p>
        </p:txBody>
      </p:sp>
      <p:sp>
        <p:nvSpPr>
          <p:cNvPr id="227" name="矩形 226">
            <a:extLst>
              <a:ext uri="{FF2B5EF4-FFF2-40B4-BE49-F238E27FC236}">
                <a16:creationId xmlns:a16="http://schemas.microsoft.com/office/drawing/2014/main" id="{D82596A7-7F85-436E-A95D-6C6487F9B3B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29</a:t>
            </a:r>
          </a:p>
        </p:txBody>
      </p:sp>
      <p:sp>
        <p:nvSpPr>
          <p:cNvPr id="228" name="矩形 227">
            <a:extLst>
              <a:ext uri="{FF2B5EF4-FFF2-40B4-BE49-F238E27FC236}">
                <a16:creationId xmlns:a16="http://schemas.microsoft.com/office/drawing/2014/main" id="{539B0307-97D4-425A-A2FF-0E6BD94D237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30</a:t>
            </a:r>
          </a:p>
        </p:txBody>
      </p:sp>
      <p:sp>
        <p:nvSpPr>
          <p:cNvPr id="229" name="矩形 228">
            <a:extLst>
              <a:ext uri="{FF2B5EF4-FFF2-40B4-BE49-F238E27FC236}">
                <a16:creationId xmlns:a16="http://schemas.microsoft.com/office/drawing/2014/main" id="{189C48BF-672A-4780-8C78-753EBF16A74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31</a:t>
            </a:r>
          </a:p>
        </p:txBody>
      </p:sp>
      <p:sp>
        <p:nvSpPr>
          <p:cNvPr id="230" name="矩形 229">
            <a:extLst>
              <a:ext uri="{FF2B5EF4-FFF2-40B4-BE49-F238E27FC236}">
                <a16:creationId xmlns:a16="http://schemas.microsoft.com/office/drawing/2014/main" id="{25CA40E1-EF38-4AF1-922E-E2F0D71562A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32</a:t>
            </a:r>
          </a:p>
        </p:txBody>
      </p:sp>
      <p:sp>
        <p:nvSpPr>
          <p:cNvPr id="231" name="矩形 230">
            <a:extLst>
              <a:ext uri="{FF2B5EF4-FFF2-40B4-BE49-F238E27FC236}">
                <a16:creationId xmlns:a16="http://schemas.microsoft.com/office/drawing/2014/main" id="{61D0819C-DEE3-4337-A57D-1BD0181B6FD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33</a:t>
            </a:r>
          </a:p>
        </p:txBody>
      </p:sp>
      <p:sp>
        <p:nvSpPr>
          <p:cNvPr id="232" name="矩形 231">
            <a:extLst>
              <a:ext uri="{FF2B5EF4-FFF2-40B4-BE49-F238E27FC236}">
                <a16:creationId xmlns:a16="http://schemas.microsoft.com/office/drawing/2014/main" id="{609539CA-07E7-49CC-900D-D27FE77A5DA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34</a:t>
            </a:r>
          </a:p>
        </p:txBody>
      </p:sp>
      <p:sp>
        <p:nvSpPr>
          <p:cNvPr id="233" name="矩形 232">
            <a:extLst>
              <a:ext uri="{FF2B5EF4-FFF2-40B4-BE49-F238E27FC236}">
                <a16:creationId xmlns:a16="http://schemas.microsoft.com/office/drawing/2014/main" id="{3C757C16-42FF-4EF7-9190-C6F8EF881E0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35</a:t>
            </a:r>
          </a:p>
        </p:txBody>
      </p:sp>
      <p:sp>
        <p:nvSpPr>
          <p:cNvPr id="234" name="矩形 233">
            <a:extLst>
              <a:ext uri="{FF2B5EF4-FFF2-40B4-BE49-F238E27FC236}">
                <a16:creationId xmlns:a16="http://schemas.microsoft.com/office/drawing/2014/main" id="{C105C42F-A31F-46E6-BD49-B5898035D65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36</a:t>
            </a:r>
          </a:p>
        </p:txBody>
      </p:sp>
      <p:sp>
        <p:nvSpPr>
          <p:cNvPr id="235" name="矩形 234">
            <a:extLst>
              <a:ext uri="{FF2B5EF4-FFF2-40B4-BE49-F238E27FC236}">
                <a16:creationId xmlns:a16="http://schemas.microsoft.com/office/drawing/2014/main" id="{43F77FA9-C7F4-4642-8A02-6CF62DCE2F2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37</a:t>
            </a:r>
          </a:p>
        </p:txBody>
      </p:sp>
      <p:sp>
        <p:nvSpPr>
          <p:cNvPr id="236" name="矩形 235">
            <a:extLst>
              <a:ext uri="{FF2B5EF4-FFF2-40B4-BE49-F238E27FC236}">
                <a16:creationId xmlns:a16="http://schemas.microsoft.com/office/drawing/2014/main" id="{EFFDF386-8AB1-401A-99AA-0E721DCC66D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237" name="矩形 236">
            <a:extLst>
              <a:ext uri="{FF2B5EF4-FFF2-40B4-BE49-F238E27FC236}">
                <a16:creationId xmlns:a16="http://schemas.microsoft.com/office/drawing/2014/main" id="{F2ABFD5E-BCBC-4D9D-BCA7-1FF52BB973F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39</a:t>
            </a:r>
          </a:p>
        </p:txBody>
      </p:sp>
      <p:sp>
        <p:nvSpPr>
          <p:cNvPr id="238" name="矩形 237">
            <a:extLst>
              <a:ext uri="{FF2B5EF4-FFF2-40B4-BE49-F238E27FC236}">
                <a16:creationId xmlns:a16="http://schemas.microsoft.com/office/drawing/2014/main" id="{42C38852-1131-4AC4-BFD8-2111F6E3E1C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40</a:t>
            </a:r>
          </a:p>
        </p:txBody>
      </p:sp>
      <p:sp>
        <p:nvSpPr>
          <p:cNvPr id="239" name="矩形 238">
            <a:extLst>
              <a:ext uri="{FF2B5EF4-FFF2-40B4-BE49-F238E27FC236}">
                <a16:creationId xmlns:a16="http://schemas.microsoft.com/office/drawing/2014/main" id="{FB781D43-20DE-4892-8765-0207FC29135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41</a:t>
            </a:r>
          </a:p>
        </p:txBody>
      </p:sp>
      <p:sp>
        <p:nvSpPr>
          <p:cNvPr id="240" name="矩形 239">
            <a:extLst>
              <a:ext uri="{FF2B5EF4-FFF2-40B4-BE49-F238E27FC236}">
                <a16:creationId xmlns:a16="http://schemas.microsoft.com/office/drawing/2014/main" id="{12CA0FCD-CC24-4688-9ABE-75B5DDBC48B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42</a:t>
            </a:r>
          </a:p>
        </p:txBody>
      </p:sp>
      <p:sp>
        <p:nvSpPr>
          <p:cNvPr id="241" name="矩形 240">
            <a:extLst>
              <a:ext uri="{FF2B5EF4-FFF2-40B4-BE49-F238E27FC236}">
                <a16:creationId xmlns:a16="http://schemas.microsoft.com/office/drawing/2014/main" id="{E3858687-7415-4E16-8F3E-095DB777CCF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43</a:t>
            </a:r>
          </a:p>
        </p:txBody>
      </p:sp>
      <p:sp>
        <p:nvSpPr>
          <p:cNvPr id="242" name="矩形 241">
            <a:extLst>
              <a:ext uri="{FF2B5EF4-FFF2-40B4-BE49-F238E27FC236}">
                <a16:creationId xmlns:a16="http://schemas.microsoft.com/office/drawing/2014/main" id="{EE920F03-85D0-43E8-9F1D-7AF7EE075D9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44</a:t>
            </a:r>
          </a:p>
        </p:txBody>
      </p:sp>
      <p:sp>
        <p:nvSpPr>
          <p:cNvPr id="243" name="矩形 242">
            <a:extLst>
              <a:ext uri="{FF2B5EF4-FFF2-40B4-BE49-F238E27FC236}">
                <a16:creationId xmlns:a16="http://schemas.microsoft.com/office/drawing/2014/main" id="{B83DF49A-692D-449F-ABF6-3B6BEB3B8EF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45</a:t>
            </a:r>
          </a:p>
        </p:txBody>
      </p:sp>
      <p:sp>
        <p:nvSpPr>
          <p:cNvPr id="244" name="矩形 243">
            <a:extLst>
              <a:ext uri="{FF2B5EF4-FFF2-40B4-BE49-F238E27FC236}">
                <a16:creationId xmlns:a16="http://schemas.microsoft.com/office/drawing/2014/main" id="{E098DF10-18F3-4F88-A795-2329C78DD13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46</a:t>
            </a:r>
          </a:p>
        </p:txBody>
      </p:sp>
      <p:sp>
        <p:nvSpPr>
          <p:cNvPr id="245" name="矩形 244">
            <a:extLst>
              <a:ext uri="{FF2B5EF4-FFF2-40B4-BE49-F238E27FC236}">
                <a16:creationId xmlns:a16="http://schemas.microsoft.com/office/drawing/2014/main" id="{1A5BD14B-ABCC-4F72-883B-00AD303A375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47</a:t>
            </a:r>
          </a:p>
        </p:txBody>
      </p:sp>
      <p:sp>
        <p:nvSpPr>
          <p:cNvPr id="246" name="矩形 245">
            <a:extLst>
              <a:ext uri="{FF2B5EF4-FFF2-40B4-BE49-F238E27FC236}">
                <a16:creationId xmlns:a16="http://schemas.microsoft.com/office/drawing/2014/main" id="{00DCB967-EA43-4DAE-95D9-45C96B76DE2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48</a:t>
            </a:r>
          </a:p>
        </p:txBody>
      </p:sp>
      <p:sp>
        <p:nvSpPr>
          <p:cNvPr id="247" name="矩形 246">
            <a:extLst>
              <a:ext uri="{FF2B5EF4-FFF2-40B4-BE49-F238E27FC236}">
                <a16:creationId xmlns:a16="http://schemas.microsoft.com/office/drawing/2014/main" id="{DEFC7E74-D796-4841-9250-00720AF536A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49</a:t>
            </a:r>
          </a:p>
        </p:txBody>
      </p:sp>
      <p:sp>
        <p:nvSpPr>
          <p:cNvPr id="248" name="矩形 247">
            <a:extLst>
              <a:ext uri="{FF2B5EF4-FFF2-40B4-BE49-F238E27FC236}">
                <a16:creationId xmlns:a16="http://schemas.microsoft.com/office/drawing/2014/main" id="{0FA6AA36-3018-494E-88A9-BB76C383DFA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50</a:t>
            </a:r>
          </a:p>
        </p:txBody>
      </p:sp>
      <p:sp>
        <p:nvSpPr>
          <p:cNvPr id="249" name="矩形 248">
            <a:extLst>
              <a:ext uri="{FF2B5EF4-FFF2-40B4-BE49-F238E27FC236}">
                <a16:creationId xmlns:a16="http://schemas.microsoft.com/office/drawing/2014/main" id="{739B6ED7-A0C3-4EB2-B759-48302DCEADD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51</a:t>
            </a:r>
          </a:p>
        </p:txBody>
      </p:sp>
      <p:sp>
        <p:nvSpPr>
          <p:cNvPr id="250" name="矩形 249">
            <a:extLst>
              <a:ext uri="{FF2B5EF4-FFF2-40B4-BE49-F238E27FC236}">
                <a16:creationId xmlns:a16="http://schemas.microsoft.com/office/drawing/2014/main" id="{21BBA721-ECB0-4293-990C-C597A559E63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52</a:t>
            </a:r>
          </a:p>
        </p:txBody>
      </p:sp>
      <p:sp>
        <p:nvSpPr>
          <p:cNvPr id="251" name="矩形 250">
            <a:extLst>
              <a:ext uri="{FF2B5EF4-FFF2-40B4-BE49-F238E27FC236}">
                <a16:creationId xmlns:a16="http://schemas.microsoft.com/office/drawing/2014/main" id="{278A6C7F-4ECF-4525-895A-CE6DE743704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53</a:t>
            </a:r>
          </a:p>
        </p:txBody>
      </p:sp>
      <p:sp>
        <p:nvSpPr>
          <p:cNvPr id="252" name="矩形 251">
            <a:extLst>
              <a:ext uri="{FF2B5EF4-FFF2-40B4-BE49-F238E27FC236}">
                <a16:creationId xmlns:a16="http://schemas.microsoft.com/office/drawing/2014/main" id="{85A682D6-C65A-459F-BBEC-3A3CA0C7BC8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54</a:t>
            </a:r>
          </a:p>
        </p:txBody>
      </p:sp>
      <p:sp>
        <p:nvSpPr>
          <p:cNvPr id="253" name="矩形 252">
            <a:extLst>
              <a:ext uri="{FF2B5EF4-FFF2-40B4-BE49-F238E27FC236}">
                <a16:creationId xmlns:a16="http://schemas.microsoft.com/office/drawing/2014/main" id="{C92D37C0-A576-482F-8F1B-0450FC6AB18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55</a:t>
            </a:r>
          </a:p>
        </p:txBody>
      </p:sp>
      <p:sp>
        <p:nvSpPr>
          <p:cNvPr id="254" name="矩形 253">
            <a:extLst>
              <a:ext uri="{FF2B5EF4-FFF2-40B4-BE49-F238E27FC236}">
                <a16:creationId xmlns:a16="http://schemas.microsoft.com/office/drawing/2014/main" id="{46F3A693-E4A5-4CAD-86C9-75982FD6B01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56</a:t>
            </a:r>
          </a:p>
        </p:txBody>
      </p:sp>
      <p:sp>
        <p:nvSpPr>
          <p:cNvPr id="255" name="矩形 254">
            <a:extLst>
              <a:ext uri="{FF2B5EF4-FFF2-40B4-BE49-F238E27FC236}">
                <a16:creationId xmlns:a16="http://schemas.microsoft.com/office/drawing/2014/main" id="{6A0E2667-2894-4F23-9FD3-04096FB6BD5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57</a:t>
            </a:r>
          </a:p>
        </p:txBody>
      </p:sp>
      <p:sp>
        <p:nvSpPr>
          <p:cNvPr id="256" name="矩形 255">
            <a:extLst>
              <a:ext uri="{FF2B5EF4-FFF2-40B4-BE49-F238E27FC236}">
                <a16:creationId xmlns:a16="http://schemas.microsoft.com/office/drawing/2014/main" id="{31F65664-2FD3-4AE2-83E2-26F73359840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58</a:t>
            </a:r>
          </a:p>
        </p:txBody>
      </p:sp>
      <p:sp>
        <p:nvSpPr>
          <p:cNvPr id="257" name="矩形 256">
            <a:extLst>
              <a:ext uri="{FF2B5EF4-FFF2-40B4-BE49-F238E27FC236}">
                <a16:creationId xmlns:a16="http://schemas.microsoft.com/office/drawing/2014/main" id="{F8C8947F-C67F-43A8-85FB-5B3B9CAB065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59</a:t>
            </a:r>
          </a:p>
        </p:txBody>
      </p:sp>
      <p:sp>
        <p:nvSpPr>
          <p:cNvPr id="258" name="矩形 257">
            <a:extLst>
              <a:ext uri="{FF2B5EF4-FFF2-40B4-BE49-F238E27FC236}">
                <a16:creationId xmlns:a16="http://schemas.microsoft.com/office/drawing/2014/main" id="{2E228B9E-1785-4292-8BC7-17A2BA89382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4mins</a:t>
            </a:r>
          </a:p>
        </p:txBody>
      </p:sp>
      <p:sp>
        <p:nvSpPr>
          <p:cNvPr id="259" name="矩形 258">
            <a:extLst>
              <a:ext uri="{FF2B5EF4-FFF2-40B4-BE49-F238E27FC236}">
                <a16:creationId xmlns:a16="http://schemas.microsoft.com/office/drawing/2014/main" id="{6D54678A-869F-4DCC-95CB-326A7C1E089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0" name="矩形 259">
            <a:extLst>
              <a:ext uri="{FF2B5EF4-FFF2-40B4-BE49-F238E27FC236}">
                <a16:creationId xmlns:a16="http://schemas.microsoft.com/office/drawing/2014/main" id="{090D46A2-4EE4-4D88-B601-1F4B8DDD60D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261" name="矩形 260">
            <a:extLst>
              <a:ext uri="{FF2B5EF4-FFF2-40B4-BE49-F238E27FC236}">
                <a16:creationId xmlns:a16="http://schemas.microsoft.com/office/drawing/2014/main" id="{97067EC0-C131-42FF-8289-738FAD0D943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262" name="矩形 261">
            <a:extLst>
              <a:ext uri="{FF2B5EF4-FFF2-40B4-BE49-F238E27FC236}">
                <a16:creationId xmlns:a16="http://schemas.microsoft.com/office/drawing/2014/main" id="{81C3D11A-5600-4F56-B051-64DD4D84EE2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263" name="矩形 262">
            <a:extLst>
              <a:ext uri="{FF2B5EF4-FFF2-40B4-BE49-F238E27FC236}">
                <a16:creationId xmlns:a16="http://schemas.microsoft.com/office/drawing/2014/main" id="{2DFFC3F8-D945-461D-BEDA-F0DFE6B881D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264" name="矩形 263">
            <a:extLst>
              <a:ext uri="{FF2B5EF4-FFF2-40B4-BE49-F238E27FC236}">
                <a16:creationId xmlns:a16="http://schemas.microsoft.com/office/drawing/2014/main" id="{B181E2F4-10DF-4C9E-97FC-5944764972B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265" name="矩形 264">
            <a:extLst>
              <a:ext uri="{FF2B5EF4-FFF2-40B4-BE49-F238E27FC236}">
                <a16:creationId xmlns:a16="http://schemas.microsoft.com/office/drawing/2014/main" id="{3C822D05-8599-4675-86F1-AB720FB6952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266" name="矩形 265">
            <a:extLst>
              <a:ext uri="{FF2B5EF4-FFF2-40B4-BE49-F238E27FC236}">
                <a16:creationId xmlns:a16="http://schemas.microsoft.com/office/drawing/2014/main" id="{EAEB67C0-8878-4C0B-A0F8-32F0F2D711D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8</a:t>
            </a:r>
          </a:p>
        </p:txBody>
      </p:sp>
      <p:sp>
        <p:nvSpPr>
          <p:cNvPr id="267" name="矩形 266">
            <a:extLst>
              <a:ext uri="{FF2B5EF4-FFF2-40B4-BE49-F238E27FC236}">
                <a16:creationId xmlns:a16="http://schemas.microsoft.com/office/drawing/2014/main" id="{29835E50-D3ED-4CF8-B5F2-77AE84824EE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9</a:t>
            </a:r>
          </a:p>
        </p:txBody>
      </p:sp>
      <p:sp>
        <p:nvSpPr>
          <p:cNvPr id="268" name="矩形 267">
            <a:extLst>
              <a:ext uri="{FF2B5EF4-FFF2-40B4-BE49-F238E27FC236}">
                <a16:creationId xmlns:a16="http://schemas.microsoft.com/office/drawing/2014/main" id="{855FB7ED-CCEC-497A-ADC2-F3377325097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10</a:t>
            </a:r>
          </a:p>
        </p:txBody>
      </p:sp>
      <p:sp>
        <p:nvSpPr>
          <p:cNvPr id="269" name="矩形 268">
            <a:extLst>
              <a:ext uri="{FF2B5EF4-FFF2-40B4-BE49-F238E27FC236}">
                <a16:creationId xmlns:a16="http://schemas.microsoft.com/office/drawing/2014/main" id="{BFA6A965-7AC7-4D6B-8909-735161ED3E5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11</a:t>
            </a:r>
          </a:p>
        </p:txBody>
      </p:sp>
      <p:sp>
        <p:nvSpPr>
          <p:cNvPr id="270" name="矩形 269">
            <a:extLst>
              <a:ext uri="{FF2B5EF4-FFF2-40B4-BE49-F238E27FC236}">
                <a16:creationId xmlns:a16="http://schemas.microsoft.com/office/drawing/2014/main" id="{40CC670F-9063-4EDF-A6DA-3860A76BEFA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12</a:t>
            </a:r>
          </a:p>
        </p:txBody>
      </p:sp>
      <p:sp>
        <p:nvSpPr>
          <p:cNvPr id="271" name="矩形 270">
            <a:extLst>
              <a:ext uri="{FF2B5EF4-FFF2-40B4-BE49-F238E27FC236}">
                <a16:creationId xmlns:a16="http://schemas.microsoft.com/office/drawing/2014/main" id="{D31000F1-A18A-4C00-88AD-1AC1FABC3EF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13</a:t>
            </a:r>
          </a:p>
        </p:txBody>
      </p:sp>
      <p:sp>
        <p:nvSpPr>
          <p:cNvPr id="272" name="矩形 271">
            <a:extLst>
              <a:ext uri="{FF2B5EF4-FFF2-40B4-BE49-F238E27FC236}">
                <a16:creationId xmlns:a16="http://schemas.microsoft.com/office/drawing/2014/main" id="{350A3351-AF3D-46AC-889C-69E8747B6BE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14</a:t>
            </a:r>
          </a:p>
        </p:txBody>
      </p:sp>
      <p:sp>
        <p:nvSpPr>
          <p:cNvPr id="273" name="矩形 272">
            <a:extLst>
              <a:ext uri="{FF2B5EF4-FFF2-40B4-BE49-F238E27FC236}">
                <a16:creationId xmlns:a16="http://schemas.microsoft.com/office/drawing/2014/main" id="{C5B40741-8AA0-41DE-AB38-484B2C19D67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15</a:t>
            </a:r>
          </a:p>
        </p:txBody>
      </p:sp>
      <p:sp>
        <p:nvSpPr>
          <p:cNvPr id="274" name="矩形 273">
            <a:extLst>
              <a:ext uri="{FF2B5EF4-FFF2-40B4-BE49-F238E27FC236}">
                <a16:creationId xmlns:a16="http://schemas.microsoft.com/office/drawing/2014/main" id="{B17A30EB-C4A1-4670-AFD1-CD64412E8CB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16</a:t>
            </a:r>
          </a:p>
        </p:txBody>
      </p:sp>
      <p:sp>
        <p:nvSpPr>
          <p:cNvPr id="275" name="矩形 274">
            <a:extLst>
              <a:ext uri="{FF2B5EF4-FFF2-40B4-BE49-F238E27FC236}">
                <a16:creationId xmlns:a16="http://schemas.microsoft.com/office/drawing/2014/main" id="{044E89FE-A9B6-447C-AA0C-4D8CE2C3570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17</a:t>
            </a:r>
          </a:p>
        </p:txBody>
      </p:sp>
      <p:sp>
        <p:nvSpPr>
          <p:cNvPr id="276" name="矩形 275">
            <a:extLst>
              <a:ext uri="{FF2B5EF4-FFF2-40B4-BE49-F238E27FC236}">
                <a16:creationId xmlns:a16="http://schemas.microsoft.com/office/drawing/2014/main" id="{7556C9A7-0E07-46F4-84F0-D4B8748078A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18</a:t>
            </a:r>
          </a:p>
        </p:txBody>
      </p:sp>
      <p:sp>
        <p:nvSpPr>
          <p:cNvPr id="277" name="矩形 276">
            <a:extLst>
              <a:ext uri="{FF2B5EF4-FFF2-40B4-BE49-F238E27FC236}">
                <a16:creationId xmlns:a16="http://schemas.microsoft.com/office/drawing/2014/main" id="{C6726EF6-4871-4DDF-9BD1-B78B1874AAE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19</a:t>
            </a:r>
          </a:p>
        </p:txBody>
      </p:sp>
      <p:sp>
        <p:nvSpPr>
          <p:cNvPr id="278" name="矩形 277">
            <a:extLst>
              <a:ext uri="{FF2B5EF4-FFF2-40B4-BE49-F238E27FC236}">
                <a16:creationId xmlns:a16="http://schemas.microsoft.com/office/drawing/2014/main" id="{967A662D-7B50-4CCE-A107-49C7051FE31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20</a:t>
            </a:r>
          </a:p>
        </p:txBody>
      </p:sp>
      <p:sp>
        <p:nvSpPr>
          <p:cNvPr id="279" name="矩形 278">
            <a:extLst>
              <a:ext uri="{FF2B5EF4-FFF2-40B4-BE49-F238E27FC236}">
                <a16:creationId xmlns:a16="http://schemas.microsoft.com/office/drawing/2014/main" id="{2D3ABB88-52AB-4C8E-9590-28A8FECD815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21</a:t>
            </a:r>
          </a:p>
        </p:txBody>
      </p:sp>
      <p:sp>
        <p:nvSpPr>
          <p:cNvPr id="280" name="矩形 279">
            <a:extLst>
              <a:ext uri="{FF2B5EF4-FFF2-40B4-BE49-F238E27FC236}">
                <a16:creationId xmlns:a16="http://schemas.microsoft.com/office/drawing/2014/main" id="{043FF3AD-34E1-4B93-9A18-CDEBC3E21A1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22</a:t>
            </a:r>
          </a:p>
        </p:txBody>
      </p:sp>
      <p:sp>
        <p:nvSpPr>
          <p:cNvPr id="281" name="矩形 280">
            <a:extLst>
              <a:ext uri="{FF2B5EF4-FFF2-40B4-BE49-F238E27FC236}">
                <a16:creationId xmlns:a16="http://schemas.microsoft.com/office/drawing/2014/main" id="{8AF8FBD2-D03C-442E-A2D0-B09E5584B8D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23</a:t>
            </a:r>
          </a:p>
        </p:txBody>
      </p:sp>
      <p:sp>
        <p:nvSpPr>
          <p:cNvPr id="282" name="矩形 281">
            <a:extLst>
              <a:ext uri="{FF2B5EF4-FFF2-40B4-BE49-F238E27FC236}">
                <a16:creationId xmlns:a16="http://schemas.microsoft.com/office/drawing/2014/main" id="{AB0E5F57-E826-4695-A12E-01FFB456C71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24</a:t>
            </a:r>
          </a:p>
        </p:txBody>
      </p:sp>
      <p:sp>
        <p:nvSpPr>
          <p:cNvPr id="283" name="矩形 282">
            <a:extLst>
              <a:ext uri="{FF2B5EF4-FFF2-40B4-BE49-F238E27FC236}">
                <a16:creationId xmlns:a16="http://schemas.microsoft.com/office/drawing/2014/main" id="{3D49B43C-9381-4769-BB48-18978663E79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25</a:t>
            </a:r>
          </a:p>
        </p:txBody>
      </p:sp>
      <p:sp>
        <p:nvSpPr>
          <p:cNvPr id="284" name="矩形 283">
            <a:extLst>
              <a:ext uri="{FF2B5EF4-FFF2-40B4-BE49-F238E27FC236}">
                <a16:creationId xmlns:a16="http://schemas.microsoft.com/office/drawing/2014/main" id="{07F09D12-64CB-4400-820A-B291B1B6090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26</a:t>
            </a:r>
          </a:p>
        </p:txBody>
      </p:sp>
      <p:sp>
        <p:nvSpPr>
          <p:cNvPr id="285" name="矩形 284">
            <a:extLst>
              <a:ext uri="{FF2B5EF4-FFF2-40B4-BE49-F238E27FC236}">
                <a16:creationId xmlns:a16="http://schemas.microsoft.com/office/drawing/2014/main" id="{ED886AFA-236B-4235-9D0C-2C529EC1930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27</a:t>
            </a:r>
          </a:p>
        </p:txBody>
      </p:sp>
      <p:sp>
        <p:nvSpPr>
          <p:cNvPr id="286" name="矩形 285">
            <a:extLst>
              <a:ext uri="{FF2B5EF4-FFF2-40B4-BE49-F238E27FC236}">
                <a16:creationId xmlns:a16="http://schemas.microsoft.com/office/drawing/2014/main" id="{6B189AA8-A907-48EF-92A6-93A96E2E5CE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28</a:t>
            </a:r>
          </a:p>
        </p:txBody>
      </p:sp>
      <p:sp>
        <p:nvSpPr>
          <p:cNvPr id="287" name="矩形 286">
            <a:extLst>
              <a:ext uri="{FF2B5EF4-FFF2-40B4-BE49-F238E27FC236}">
                <a16:creationId xmlns:a16="http://schemas.microsoft.com/office/drawing/2014/main" id="{9ED60F53-5545-4772-A248-A72D2D3F075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29</a:t>
            </a:r>
          </a:p>
        </p:txBody>
      </p:sp>
      <p:sp>
        <p:nvSpPr>
          <p:cNvPr id="288" name="矩形 287">
            <a:extLst>
              <a:ext uri="{FF2B5EF4-FFF2-40B4-BE49-F238E27FC236}">
                <a16:creationId xmlns:a16="http://schemas.microsoft.com/office/drawing/2014/main" id="{A1EB0884-B219-47BC-94D1-C11DB08B5FA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30</a:t>
            </a:r>
          </a:p>
        </p:txBody>
      </p:sp>
      <p:sp>
        <p:nvSpPr>
          <p:cNvPr id="289" name="矩形 288">
            <a:extLst>
              <a:ext uri="{FF2B5EF4-FFF2-40B4-BE49-F238E27FC236}">
                <a16:creationId xmlns:a16="http://schemas.microsoft.com/office/drawing/2014/main" id="{0F47EAB0-DD44-44D1-A70B-373BA688F08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31</a:t>
            </a:r>
          </a:p>
        </p:txBody>
      </p:sp>
      <p:sp>
        <p:nvSpPr>
          <p:cNvPr id="290" name="矩形 289">
            <a:extLst>
              <a:ext uri="{FF2B5EF4-FFF2-40B4-BE49-F238E27FC236}">
                <a16:creationId xmlns:a16="http://schemas.microsoft.com/office/drawing/2014/main" id="{B9D5BCBC-003E-4122-9D89-0DCF5E009A3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32</a:t>
            </a:r>
          </a:p>
        </p:txBody>
      </p:sp>
      <p:sp>
        <p:nvSpPr>
          <p:cNvPr id="291" name="矩形 290">
            <a:extLst>
              <a:ext uri="{FF2B5EF4-FFF2-40B4-BE49-F238E27FC236}">
                <a16:creationId xmlns:a16="http://schemas.microsoft.com/office/drawing/2014/main" id="{BFBE0B10-74C4-4480-AB20-69852D0741E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33</a:t>
            </a:r>
          </a:p>
        </p:txBody>
      </p:sp>
      <p:sp>
        <p:nvSpPr>
          <p:cNvPr id="292" name="矩形 291">
            <a:extLst>
              <a:ext uri="{FF2B5EF4-FFF2-40B4-BE49-F238E27FC236}">
                <a16:creationId xmlns:a16="http://schemas.microsoft.com/office/drawing/2014/main" id="{28AE4AB0-A091-44E5-83A0-21A02D8F00A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34</a:t>
            </a:r>
          </a:p>
        </p:txBody>
      </p:sp>
      <p:sp>
        <p:nvSpPr>
          <p:cNvPr id="293" name="矩形 292">
            <a:extLst>
              <a:ext uri="{FF2B5EF4-FFF2-40B4-BE49-F238E27FC236}">
                <a16:creationId xmlns:a16="http://schemas.microsoft.com/office/drawing/2014/main" id="{22FF8020-335F-49E6-B008-F33FB4BB3BF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35</a:t>
            </a:r>
          </a:p>
        </p:txBody>
      </p:sp>
      <p:sp>
        <p:nvSpPr>
          <p:cNvPr id="294" name="矩形 293">
            <a:extLst>
              <a:ext uri="{FF2B5EF4-FFF2-40B4-BE49-F238E27FC236}">
                <a16:creationId xmlns:a16="http://schemas.microsoft.com/office/drawing/2014/main" id="{574891F8-7C45-4589-A67A-87ACFB45835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36</a:t>
            </a:r>
          </a:p>
        </p:txBody>
      </p:sp>
      <p:sp>
        <p:nvSpPr>
          <p:cNvPr id="295" name="矩形 294">
            <a:extLst>
              <a:ext uri="{FF2B5EF4-FFF2-40B4-BE49-F238E27FC236}">
                <a16:creationId xmlns:a16="http://schemas.microsoft.com/office/drawing/2014/main" id="{E5B196B4-7302-4659-B6D4-1117FE2ABD5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37</a:t>
            </a:r>
          </a:p>
        </p:txBody>
      </p:sp>
      <p:sp>
        <p:nvSpPr>
          <p:cNvPr id="296" name="矩形 295">
            <a:extLst>
              <a:ext uri="{FF2B5EF4-FFF2-40B4-BE49-F238E27FC236}">
                <a16:creationId xmlns:a16="http://schemas.microsoft.com/office/drawing/2014/main" id="{363DFD8D-D11E-476C-A283-BC9BCFBBBA1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297" name="矩形 296">
            <a:extLst>
              <a:ext uri="{FF2B5EF4-FFF2-40B4-BE49-F238E27FC236}">
                <a16:creationId xmlns:a16="http://schemas.microsoft.com/office/drawing/2014/main" id="{7AF66D20-FC92-49D3-ABCF-5F6FEE62EC5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39</a:t>
            </a:r>
          </a:p>
        </p:txBody>
      </p:sp>
      <p:sp>
        <p:nvSpPr>
          <p:cNvPr id="298" name="矩形 297">
            <a:extLst>
              <a:ext uri="{FF2B5EF4-FFF2-40B4-BE49-F238E27FC236}">
                <a16:creationId xmlns:a16="http://schemas.microsoft.com/office/drawing/2014/main" id="{29E261BE-0F51-422B-9B92-6769356B939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40</a:t>
            </a:r>
          </a:p>
        </p:txBody>
      </p:sp>
      <p:sp>
        <p:nvSpPr>
          <p:cNvPr id="299" name="矩形 298">
            <a:extLst>
              <a:ext uri="{FF2B5EF4-FFF2-40B4-BE49-F238E27FC236}">
                <a16:creationId xmlns:a16="http://schemas.microsoft.com/office/drawing/2014/main" id="{842D2421-C299-4130-A41B-A86A98DE98D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41</a:t>
            </a:r>
          </a:p>
        </p:txBody>
      </p:sp>
      <p:sp>
        <p:nvSpPr>
          <p:cNvPr id="300" name="矩形 299">
            <a:extLst>
              <a:ext uri="{FF2B5EF4-FFF2-40B4-BE49-F238E27FC236}">
                <a16:creationId xmlns:a16="http://schemas.microsoft.com/office/drawing/2014/main" id="{120076F1-F5E0-43E9-A6B9-47EEDB17D9C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42</a:t>
            </a:r>
          </a:p>
        </p:txBody>
      </p:sp>
      <p:sp>
        <p:nvSpPr>
          <p:cNvPr id="301" name="矩形 300">
            <a:extLst>
              <a:ext uri="{FF2B5EF4-FFF2-40B4-BE49-F238E27FC236}">
                <a16:creationId xmlns:a16="http://schemas.microsoft.com/office/drawing/2014/main" id="{CD457665-8B24-4C78-9EC8-9030D98DF1D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43</a:t>
            </a:r>
          </a:p>
        </p:txBody>
      </p:sp>
      <p:sp>
        <p:nvSpPr>
          <p:cNvPr id="302" name="矩形 301">
            <a:extLst>
              <a:ext uri="{FF2B5EF4-FFF2-40B4-BE49-F238E27FC236}">
                <a16:creationId xmlns:a16="http://schemas.microsoft.com/office/drawing/2014/main" id="{5EE67B5F-1EEB-4A66-B375-56651841054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44</a:t>
            </a:r>
          </a:p>
        </p:txBody>
      </p:sp>
      <p:sp>
        <p:nvSpPr>
          <p:cNvPr id="303" name="矩形 302">
            <a:extLst>
              <a:ext uri="{FF2B5EF4-FFF2-40B4-BE49-F238E27FC236}">
                <a16:creationId xmlns:a16="http://schemas.microsoft.com/office/drawing/2014/main" id="{B465B1BF-B75C-415E-BF67-AF190A3384A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45</a:t>
            </a:r>
          </a:p>
        </p:txBody>
      </p:sp>
      <p:sp>
        <p:nvSpPr>
          <p:cNvPr id="304" name="矩形 303">
            <a:extLst>
              <a:ext uri="{FF2B5EF4-FFF2-40B4-BE49-F238E27FC236}">
                <a16:creationId xmlns:a16="http://schemas.microsoft.com/office/drawing/2014/main" id="{FDA51A82-BC79-47F8-BDEC-00CB0EEA89A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46</a:t>
            </a:r>
          </a:p>
        </p:txBody>
      </p:sp>
      <p:sp>
        <p:nvSpPr>
          <p:cNvPr id="305" name="矩形 304">
            <a:extLst>
              <a:ext uri="{FF2B5EF4-FFF2-40B4-BE49-F238E27FC236}">
                <a16:creationId xmlns:a16="http://schemas.microsoft.com/office/drawing/2014/main" id="{29D3BDB9-3B64-4D67-85A1-9BF2D915508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47</a:t>
            </a:r>
          </a:p>
        </p:txBody>
      </p:sp>
      <p:sp>
        <p:nvSpPr>
          <p:cNvPr id="306" name="矩形 305">
            <a:extLst>
              <a:ext uri="{FF2B5EF4-FFF2-40B4-BE49-F238E27FC236}">
                <a16:creationId xmlns:a16="http://schemas.microsoft.com/office/drawing/2014/main" id="{398CE3F2-DB93-4B10-ACA4-FB4E6992F2E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48</a:t>
            </a:r>
          </a:p>
        </p:txBody>
      </p:sp>
      <p:sp>
        <p:nvSpPr>
          <p:cNvPr id="307" name="矩形 306">
            <a:extLst>
              <a:ext uri="{FF2B5EF4-FFF2-40B4-BE49-F238E27FC236}">
                <a16:creationId xmlns:a16="http://schemas.microsoft.com/office/drawing/2014/main" id="{BF49CC17-068B-4181-969C-2C6D5682FD1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49</a:t>
            </a:r>
          </a:p>
        </p:txBody>
      </p:sp>
      <p:sp>
        <p:nvSpPr>
          <p:cNvPr id="308" name="矩形 307">
            <a:extLst>
              <a:ext uri="{FF2B5EF4-FFF2-40B4-BE49-F238E27FC236}">
                <a16:creationId xmlns:a16="http://schemas.microsoft.com/office/drawing/2014/main" id="{01605918-ADDE-4213-982C-817EA07CD2E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50</a:t>
            </a:r>
          </a:p>
        </p:txBody>
      </p:sp>
      <p:sp>
        <p:nvSpPr>
          <p:cNvPr id="309" name="矩形 308">
            <a:extLst>
              <a:ext uri="{FF2B5EF4-FFF2-40B4-BE49-F238E27FC236}">
                <a16:creationId xmlns:a16="http://schemas.microsoft.com/office/drawing/2014/main" id="{F4949D5B-C85B-464D-80D5-F5B6A5E86BC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51</a:t>
            </a:r>
          </a:p>
        </p:txBody>
      </p:sp>
      <p:sp>
        <p:nvSpPr>
          <p:cNvPr id="310" name="矩形 309">
            <a:extLst>
              <a:ext uri="{FF2B5EF4-FFF2-40B4-BE49-F238E27FC236}">
                <a16:creationId xmlns:a16="http://schemas.microsoft.com/office/drawing/2014/main" id="{4E07AEBD-3DD0-4784-B2EB-1FD2013BEF1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52</a:t>
            </a:r>
          </a:p>
        </p:txBody>
      </p:sp>
      <p:sp>
        <p:nvSpPr>
          <p:cNvPr id="311" name="矩形 310">
            <a:extLst>
              <a:ext uri="{FF2B5EF4-FFF2-40B4-BE49-F238E27FC236}">
                <a16:creationId xmlns:a16="http://schemas.microsoft.com/office/drawing/2014/main" id="{82A10EA9-D9E9-4CD5-A77E-2E48213A77B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53</a:t>
            </a:r>
          </a:p>
        </p:txBody>
      </p:sp>
      <p:sp>
        <p:nvSpPr>
          <p:cNvPr id="312" name="矩形 311">
            <a:extLst>
              <a:ext uri="{FF2B5EF4-FFF2-40B4-BE49-F238E27FC236}">
                <a16:creationId xmlns:a16="http://schemas.microsoft.com/office/drawing/2014/main" id="{AC77E9CA-AD9C-45D8-9D67-56D40B4B85C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54</a:t>
            </a:r>
          </a:p>
        </p:txBody>
      </p:sp>
      <p:sp>
        <p:nvSpPr>
          <p:cNvPr id="313" name="矩形 312">
            <a:extLst>
              <a:ext uri="{FF2B5EF4-FFF2-40B4-BE49-F238E27FC236}">
                <a16:creationId xmlns:a16="http://schemas.microsoft.com/office/drawing/2014/main" id="{A4E47F21-AFD7-4D4C-8104-8E4D0F090BE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55</a:t>
            </a:r>
          </a:p>
        </p:txBody>
      </p:sp>
      <p:sp>
        <p:nvSpPr>
          <p:cNvPr id="314" name="矩形 313">
            <a:extLst>
              <a:ext uri="{FF2B5EF4-FFF2-40B4-BE49-F238E27FC236}">
                <a16:creationId xmlns:a16="http://schemas.microsoft.com/office/drawing/2014/main" id="{40A961FE-952B-4FCE-9677-7C1F99EE408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56</a:t>
            </a:r>
          </a:p>
        </p:txBody>
      </p:sp>
      <p:sp>
        <p:nvSpPr>
          <p:cNvPr id="315" name="矩形 314">
            <a:extLst>
              <a:ext uri="{FF2B5EF4-FFF2-40B4-BE49-F238E27FC236}">
                <a16:creationId xmlns:a16="http://schemas.microsoft.com/office/drawing/2014/main" id="{C28F9409-89CB-4B3D-8179-C09536C83C3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57</a:t>
            </a:r>
          </a:p>
        </p:txBody>
      </p:sp>
      <p:sp>
        <p:nvSpPr>
          <p:cNvPr id="316" name="矩形 315">
            <a:extLst>
              <a:ext uri="{FF2B5EF4-FFF2-40B4-BE49-F238E27FC236}">
                <a16:creationId xmlns:a16="http://schemas.microsoft.com/office/drawing/2014/main" id="{7DF86827-6650-4656-BBF9-71BB36FD7AA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58</a:t>
            </a:r>
          </a:p>
        </p:txBody>
      </p:sp>
      <p:sp>
        <p:nvSpPr>
          <p:cNvPr id="317" name="矩形 316">
            <a:extLst>
              <a:ext uri="{FF2B5EF4-FFF2-40B4-BE49-F238E27FC236}">
                <a16:creationId xmlns:a16="http://schemas.microsoft.com/office/drawing/2014/main" id="{8E1D55A6-9448-4790-8196-0BB01F583CD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59</a:t>
            </a:r>
          </a:p>
        </p:txBody>
      </p:sp>
      <p:sp>
        <p:nvSpPr>
          <p:cNvPr id="318" name="矩形 317">
            <a:extLst>
              <a:ext uri="{FF2B5EF4-FFF2-40B4-BE49-F238E27FC236}">
                <a16:creationId xmlns:a16="http://schemas.microsoft.com/office/drawing/2014/main" id="{1C5D8F1E-9142-4B63-B37E-45F725C69CE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5mins</a:t>
            </a:r>
          </a:p>
        </p:txBody>
      </p:sp>
      <p:sp>
        <p:nvSpPr>
          <p:cNvPr id="319" name="矩形 318">
            <a:extLst>
              <a:ext uri="{FF2B5EF4-FFF2-40B4-BE49-F238E27FC236}">
                <a16:creationId xmlns:a16="http://schemas.microsoft.com/office/drawing/2014/main" id="{61DD6407-6ECC-4393-9FD3-AABF71EF97D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Times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up</a:t>
            </a:r>
          </a:p>
        </p:txBody>
      </p:sp>
      <p:sp>
        <p:nvSpPr>
          <p:cNvPr id="2" name="文字方塊 1">
            <a:extLst>
              <a:ext uri="{FF2B5EF4-FFF2-40B4-BE49-F238E27FC236}">
                <a16:creationId xmlns:a16="http://schemas.microsoft.com/office/drawing/2014/main" id="{0A14FD40-591D-4E4A-B998-261DE18B3221}"/>
              </a:ext>
            </a:extLst>
          </p:cNvPr>
          <p:cNvSpPr txBox="1"/>
          <p:nvPr/>
        </p:nvSpPr>
        <p:spPr>
          <a:xfrm>
            <a:off x="293461" y="6461970"/>
            <a:ext cx="3412082" cy="369332"/>
          </a:xfrm>
          <a:prstGeom prst="rect">
            <a:avLst/>
          </a:prstGeom>
          <a:noFill/>
        </p:spPr>
        <p:txBody>
          <a:bodyPr wrap="square" rtlCol="0">
            <a:spAutoFit/>
          </a:bodyPr>
          <a:lstStyle/>
          <a:p>
            <a:r>
              <a:rPr lang="zh-TW" altLang="en-US" dirty="0"/>
              <a:t>我是計時器，點我計時五分鐘</a:t>
            </a:r>
            <a:endParaRPr lang="en-US" dirty="0"/>
          </a:p>
        </p:txBody>
      </p:sp>
    </p:spTree>
    <p:extLst>
      <p:ext uri="{BB962C8B-B14F-4D97-AF65-F5344CB8AC3E}">
        <p14:creationId xmlns:p14="http://schemas.microsoft.com/office/powerpoint/2010/main" val="42733187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999"/>
                                          </p:stCondLst>
                                        </p:cTn>
                                        <p:tgtEl>
                                          <p:spTgt spid="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999"/>
                                          </p:stCondLst>
                                        </p:cTn>
                                        <p:tgtEl>
                                          <p:spTgt spid="1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999"/>
                                          </p:stCondLst>
                                        </p:cTn>
                                        <p:tgtEl>
                                          <p:spTgt spid="1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childTnLst>
                                    <p:set>
                                      <p:cBhvr>
                                        <p:cTn id="21" dur="1" fill="hold">
                                          <p:stCondLst>
                                            <p:cond delay="999"/>
                                          </p:stCondLst>
                                        </p:cTn>
                                        <p:tgtEl>
                                          <p:spTgt spid="19"/>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0"/>
                                  </p:stCondLst>
                                  <p:childTnLst>
                                    <p:set>
                                      <p:cBhvr>
                                        <p:cTn id="24" dur="1" fill="hold">
                                          <p:stCondLst>
                                            <p:cond delay="999"/>
                                          </p:stCondLst>
                                        </p:cTn>
                                        <p:tgtEl>
                                          <p:spTgt spid="20"/>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999"/>
                                          </p:stCondLst>
                                        </p:cTn>
                                        <p:tgtEl>
                                          <p:spTgt spid="25"/>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0"/>
                                  </p:stCondLst>
                                  <p:childTnLst>
                                    <p:set>
                                      <p:cBhvr>
                                        <p:cTn id="30" dur="1" fill="hold">
                                          <p:stCondLst>
                                            <p:cond delay="999"/>
                                          </p:stCondLst>
                                        </p:cTn>
                                        <p:tgtEl>
                                          <p:spTgt spid="26"/>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0"/>
                                  </p:stCondLst>
                                  <p:childTnLst>
                                    <p:set>
                                      <p:cBhvr>
                                        <p:cTn id="33" dur="1" fill="hold">
                                          <p:stCondLst>
                                            <p:cond delay="999"/>
                                          </p:stCondLst>
                                        </p:cTn>
                                        <p:tgtEl>
                                          <p:spTgt spid="27"/>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0"/>
                                  </p:stCondLst>
                                  <p:childTnLst>
                                    <p:set>
                                      <p:cBhvr>
                                        <p:cTn id="36" dur="1" fill="hold">
                                          <p:stCondLst>
                                            <p:cond delay="999"/>
                                          </p:stCondLst>
                                        </p:cTn>
                                        <p:tgtEl>
                                          <p:spTgt spid="28"/>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0"/>
                                  </p:stCondLst>
                                  <p:childTnLst>
                                    <p:set>
                                      <p:cBhvr>
                                        <p:cTn id="39" dur="1" fill="hold">
                                          <p:stCondLst>
                                            <p:cond delay="999"/>
                                          </p:stCondLst>
                                        </p:cTn>
                                        <p:tgtEl>
                                          <p:spTgt spid="29"/>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0"/>
                                  </p:stCondLst>
                                  <p:childTnLst>
                                    <p:set>
                                      <p:cBhvr>
                                        <p:cTn id="42" dur="1" fill="hold">
                                          <p:stCondLst>
                                            <p:cond delay="999"/>
                                          </p:stCondLst>
                                        </p:cTn>
                                        <p:tgtEl>
                                          <p:spTgt spid="30"/>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0"/>
                                  </p:stCondLst>
                                  <p:childTnLst>
                                    <p:set>
                                      <p:cBhvr>
                                        <p:cTn id="45" dur="1" fill="hold">
                                          <p:stCondLst>
                                            <p:cond delay="999"/>
                                          </p:stCondLst>
                                        </p:cTn>
                                        <p:tgtEl>
                                          <p:spTgt spid="31"/>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0"/>
                                  </p:stCondLst>
                                  <p:childTnLst>
                                    <p:set>
                                      <p:cBhvr>
                                        <p:cTn id="48" dur="1" fill="hold">
                                          <p:stCondLst>
                                            <p:cond delay="999"/>
                                          </p:stCondLst>
                                        </p:cTn>
                                        <p:tgtEl>
                                          <p:spTgt spid="32"/>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0"/>
                                  </p:stCondLst>
                                  <p:childTnLst>
                                    <p:set>
                                      <p:cBhvr>
                                        <p:cTn id="51" dur="1" fill="hold">
                                          <p:stCondLst>
                                            <p:cond delay="999"/>
                                          </p:stCondLst>
                                        </p:cTn>
                                        <p:tgtEl>
                                          <p:spTgt spid="33"/>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0"/>
                                  </p:stCondLst>
                                  <p:childTnLst>
                                    <p:set>
                                      <p:cBhvr>
                                        <p:cTn id="54" dur="1" fill="hold">
                                          <p:stCondLst>
                                            <p:cond delay="999"/>
                                          </p:stCondLst>
                                        </p:cTn>
                                        <p:tgtEl>
                                          <p:spTgt spid="34"/>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0"/>
                                  </p:stCondLst>
                                  <p:childTnLst>
                                    <p:set>
                                      <p:cBhvr>
                                        <p:cTn id="57" dur="1" fill="hold">
                                          <p:stCondLst>
                                            <p:cond delay="999"/>
                                          </p:stCondLst>
                                        </p:cTn>
                                        <p:tgtEl>
                                          <p:spTgt spid="35"/>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0"/>
                                  </p:stCondLst>
                                  <p:childTnLst>
                                    <p:set>
                                      <p:cBhvr>
                                        <p:cTn id="60" dur="1" fill="hold">
                                          <p:stCondLst>
                                            <p:cond delay="999"/>
                                          </p:stCondLst>
                                        </p:cTn>
                                        <p:tgtEl>
                                          <p:spTgt spid="36"/>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0"/>
                                  </p:stCondLst>
                                  <p:childTnLst>
                                    <p:set>
                                      <p:cBhvr>
                                        <p:cTn id="63" dur="1" fill="hold">
                                          <p:stCondLst>
                                            <p:cond delay="999"/>
                                          </p:stCondLst>
                                        </p:cTn>
                                        <p:tgtEl>
                                          <p:spTgt spid="37"/>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0"/>
                                  </p:stCondLst>
                                  <p:childTnLst>
                                    <p:set>
                                      <p:cBhvr>
                                        <p:cTn id="66" dur="1" fill="hold">
                                          <p:stCondLst>
                                            <p:cond delay="999"/>
                                          </p:stCondLst>
                                        </p:cTn>
                                        <p:tgtEl>
                                          <p:spTgt spid="38"/>
                                        </p:tgtEl>
                                        <p:attrNameLst>
                                          <p:attrName>style.visibility</p:attrName>
                                        </p:attrNameLst>
                                      </p:cBhvr>
                                      <p:to>
                                        <p:strVal val="visible"/>
                                      </p:to>
                                    </p:set>
                                  </p:childTnLst>
                                </p:cTn>
                              </p:par>
                            </p:childTnLst>
                          </p:cTn>
                        </p:par>
                        <p:par>
                          <p:cTn id="67" fill="hold">
                            <p:stCondLst>
                              <p:cond delay="20000"/>
                            </p:stCondLst>
                            <p:childTnLst>
                              <p:par>
                                <p:cTn id="68" presetID="1" presetClass="entr" presetSubtype="0" fill="hold" grpId="0" nodeType="afterEffect">
                                  <p:stCondLst>
                                    <p:cond delay="0"/>
                                  </p:stCondLst>
                                  <p:childTnLst>
                                    <p:set>
                                      <p:cBhvr>
                                        <p:cTn id="69" dur="1" fill="hold">
                                          <p:stCondLst>
                                            <p:cond delay="999"/>
                                          </p:stCondLst>
                                        </p:cTn>
                                        <p:tgtEl>
                                          <p:spTgt spid="39"/>
                                        </p:tgtEl>
                                        <p:attrNameLst>
                                          <p:attrName>style.visibility</p:attrName>
                                        </p:attrNameLst>
                                      </p:cBhvr>
                                      <p:to>
                                        <p:strVal val="visible"/>
                                      </p:to>
                                    </p:set>
                                  </p:childTnLst>
                                </p:cTn>
                              </p:par>
                            </p:childTnLst>
                          </p:cTn>
                        </p:par>
                        <p:par>
                          <p:cTn id="70" fill="hold">
                            <p:stCondLst>
                              <p:cond delay="21000"/>
                            </p:stCondLst>
                            <p:childTnLst>
                              <p:par>
                                <p:cTn id="71" presetID="1" presetClass="entr" presetSubtype="0" fill="hold" grpId="0" nodeType="afterEffect">
                                  <p:stCondLst>
                                    <p:cond delay="0"/>
                                  </p:stCondLst>
                                  <p:childTnLst>
                                    <p:set>
                                      <p:cBhvr>
                                        <p:cTn id="72" dur="1" fill="hold">
                                          <p:stCondLst>
                                            <p:cond delay="999"/>
                                          </p:stCondLst>
                                        </p:cTn>
                                        <p:tgtEl>
                                          <p:spTgt spid="40"/>
                                        </p:tgtEl>
                                        <p:attrNameLst>
                                          <p:attrName>style.visibility</p:attrName>
                                        </p:attrNameLst>
                                      </p:cBhvr>
                                      <p:to>
                                        <p:strVal val="visible"/>
                                      </p:to>
                                    </p:set>
                                  </p:childTnLst>
                                </p:cTn>
                              </p:par>
                            </p:childTnLst>
                          </p:cTn>
                        </p:par>
                        <p:par>
                          <p:cTn id="73" fill="hold">
                            <p:stCondLst>
                              <p:cond delay="22000"/>
                            </p:stCondLst>
                            <p:childTnLst>
                              <p:par>
                                <p:cTn id="74" presetID="1" presetClass="entr" presetSubtype="0" fill="hold" grpId="0" nodeType="afterEffect">
                                  <p:stCondLst>
                                    <p:cond delay="0"/>
                                  </p:stCondLst>
                                  <p:childTnLst>
                                    <p:set>
                                      <p:cBhvr>
                                        <p:cTn id="75" dur="1" fill="hold">
                                          <p:stCondLst>
                                            <p:cond delay="999"/>
                                          </p:stCondLst>
                                        </p:cTn>
                                        <p:tgtEl>
                                          <p:spTgt spid="41"/>
                                        </p:tgtEl>
                                        <p:attrNameLst>
                                          <p:attrName>style.visibility</p:attrName>
                                        </p:attrNameLst>
                                      </p:cBhvr>
                                      <p:to>
                                        <p:strVal val="visible"/>
                                      </p:to>
                                    </p:set>
                                  </p:childTnLst>
                                </p:cTn>
                              </p:par>
                            </p:childTnLst>
                          </p:cTn>
                        </p:par>
                        <p:par>
                          <p:cTn id="76" fill="hold">
                            <p:stCondLst>
                              <p:cond delay="23000"/>
                            </p:stCondLst>
                            <p:childTnLst>
                              <p:par>
                                <p:cTn id="77" presetID="1" presetClass="entr" presetSubtype="0" fill="hold" grpId="0" nodeType="afterEffect">
                                  <p:stCondLst>
                                    <p:cond delay="0"/>
                                  </p:stCondLst>
                                  <p:childTnLst>
                                    <p:set>
                                      <p:cBhvr>
                                        <p:cTn id="78" dur="1" fill="hold">
                                          <p:stCondLst>
                                            <p:cond delay="999"/>
                                          </p:stCondLst>
                                        </p:cTn>
                                        <p:tgtEl>
                                          <p:spTgt spid="42"/>
                                        </p:tgtEl>
                                        <p:attrNameLst>
                                          <p:attrName>style.visibility</p:attrName>
                                        </p:attrNameLst>
                                      </p:cBhvr>
                                      <p:to>
                                        <p:strVal val="visible"/>
                                      </p:to>
                                    </p:set>
                                  </p:childTnLst>
                                </p:cTn>
                              </p:par>
                            </p:childTnLst>
                          </p:cTn>
                        </p:par>
                        <p:par>
                          <p:cTn id="79" fill="hold">
                            <p:stCondLst>
                              <p:cond delay="24000"/>
                            </p:stCondLst>
                            <p:childTnLst>
                              <p:par>
                                <p:cTn id="80" presetID="1" presetClass="entr" presetSubtype="0" fill="hold" grpId="0" nodeType="afterEffect">
                                  <p:stCondLst>
                                    <p:cond delay="0"/>
                                  </p:stCondLst>
                                  <p:childTnLst>
                                    <p:set>
                                      <p:cBhvr>
                                        <p:cTn id="81" dur="1" fill="hold">
                                          <p:stCondLst>
                                            <p:cond delay="999"/>
                                          </p:stCondLst>
                                        </p:cTn>
                                        <p:tgtEl>
                                          <p:spTgt spid="43"/>
                                        </p:tgtEl>
                                        <p:attrNameLst>
                                          <p:attrName>style.visibility</p:attrName>
                                        </p:attrNameLst>
                                      </p:cBhvr>
                                      <p:to>
                                        <p:strVal val="visible"/>
                                      </p:to>
                                    </p:set>
                                  </p:childTnLst>
                                </p:cTn>
                              </p:par>
                            </p:childTnLst>
                          </p:cTn>
                        </p:par>
                        <p:par>
                          <p:cTn id="82" fill="hold">
                            <p:stCondLst>
                              <p:cond delay="25000"/>
                            </p:stCondLst>
                            <p:childTnLst>
                              <p:par>
                                <p:cTn id="83" presetID="1" presetClass="entr" presetSubtype="0" fill="hold" grpId="0" nodeType="afterEffect">
                                  <p:stCondLst>
                                    <p:cond delay="0"/>
                                  </p:stCondLst>
                                  <p:childTnLst>
                                    <p:set>
                                      <p:cBhvr>
                                        <p:cTn id="84" dur="1" fill="hold">
                                          <p:stCondLst>
                                            <p:cond delay="999"/>
                                          </p:stCondLst>
                                        </p:cTn>
                                        <p:tgtEl>
                                          <p:spTgt spid="44"/>
                                        </p:tgtEl>
                                        <p:attrNameLst>
                                          <p:attrName>style.visibility</p:attrName>
                                        </p:attrNameLst>
                                      </p:cBhvr>
                                      <p:to>
                                        <p:strVal val="visible"/>
                                      </p:to>
                                    </p:set>
                                  </p:childTnLst>
                                </p:cTn>
                              </p:par>
                            </p:childTnLst>
                          </p:cTn>
                        </p:par>
                        <p:par>
                          <p:cTn id="85" fill="hold">
                            <p:stCondLst>
                              <p:cond delay="26000"/>
                            </p:stCondLst>
                            <p:childTnLst>
                              <p:par>
                                <p:cTn id="86" presetID="1" presetClass="entr" presetSubtype="0" fill="hold" grpId="0" nodeType="afterEffect">
                                  <p:stCondLst>
                                    <p:cond delay="0"/>
                                  </p:stCondLst>
                                  <p:childTnLst>
                                    <p:set>
                                      <p:cBhvr>
                                        <p:cTn id="87" dur="1" fill="hold">
                                          <p:stCondLst>
                                            <p:cond delay="999"/>
                                          </p:stCondLst>
                                        </p:cTn>
                                        <p:tgtEl>
                                          <p:spTgt spid="45"/>
                                        </p:tgtEl>
                                        <p:attrNameLst>
                                          <p:attrName>style.visibility</p:attrName>
                                        </p:attrNameLst>
                                      </p:cBhvr>
                                      <p:to>
                                        <p:strVal val="visible"/>
                                      </p:to>
                                    </p:set>
                                  </p:childTnLst>
                                </p:cTn>
                              </p:par>
                            </p:childTnLst>
                          </p:cTn>
                        </p:par>
                        <p:par>
                          <p:cTn id="88" fill="hold">
                            <p:stCondLst>
                              <p:cond delay="27000"/>
                            </p:stCondLst>
                            <p:childTnLst>
                              <p:par>
                                <p:cTn id="89" presetID="1" presetClass="entr" presetSubtype="0" fill="hold" grpId="0" nodeType="afterEffect">
                                  <p:stCondLst>
                                    <p:cond delay="0"/>
                                  </p:stCondLst>
                                  <p:childTnLst>
                                    <p:set>
                                      <p:cBhvr>
                                        <p:cTn id="90" dur="1" fill="hold">
                                          <p:stCondLst>
                                            <p:cond delay="999"/>
                                          </p:stCondLst>
                                        </p:cTn>
                                        <p:tgtEl>
                                          <p:spTgt spid="46"/>
                                        </p:tgtEl>
                                        <p:attrNameLst>
                                          <p:attrName>style.visibility</p:attrName>
                                        </p:attrNameLst>
                                      </p:cBhvr>
                                      <p:to>
                                        <p:strVal val="visible"/>
                                      </p:to>
                                    </p:set>
                                  </p:childTnLst>
                                </p:cTn>
                              </p:par>
                            </p:childTnLst>
                          </p:cTn>
                        </p:par>
                        <p:par>
                          <p:cTn id="91" fill="hold">
                            <p:stCondLst>
                              <p:cond delay="28000"/>
                            </p:stCondLst>
                            <p:childTnLst>
                              <p:par>
                                <p:cTn id="92" presetID="1" presetClass="entr" presetSubtype="0" fill="hold" grpId="0" nodeType="afterEffect">
                                  <p:stCondLst>
                                    <p:cond delay="0"/>
                                  </p:stCondLst>
                                  <p:childTnLst>
                                    <p:set>
                                      <p:cBhvr>
                                        <p:cTn id="93" dur="1" fill="hold">
                                          <p:stCondLst>
                                            <p:cond delay="999"/>
                                          </p:stCondLst>
                                        </p:cTn>
                                        <p:tgtEl>
                                          <p:spTgt spid="47"/>
                                        </p:tgtEl>
                                        <p:attrNameLst>
                                          <p:attrName>style.visibility</p:attrName>
                                        </p:attrNameLst>
                                      </p:cBhvr>
                                      <p:to>
                                        <p:strVal val="visible"/>
                                      </p:to>
                                    </p:set>
                                  </p:childTnLst>
                                </p:cTn>
                              </p:par>
                            </p:childTnLst>
                          </p:cTn>
                        </p:par>
                        <p:par>
                          <p:cTn id="94" fill="hold">
                            <p:stCondLst>
                              <p:cond delay="29000"/>
                            </p:stCondLst>
                            <p:childTnLst>
                              <p:par>
                                <p:cTn id="95" presetID="1" presetClass="entr" presetSubtype="0" fill="hold" grpId="0" nodeType="afterEffect">
                                  <p:stCondLst>
                                    <p:cond delay="0"/>
                                  </p:stCondLst>
                                  <p:childTnLst>
                                    <p:set>
                                      <p:cBhvr>
                                        <p:cTn id="96" dur="1" fill="hold">
                                          <p:stCondLst>
                                            <p:cond delay="999"/>
                                          </p:stCondLst>
                                        </p:cTn>
                                        <p:tgtEl>
                                          <p:spTgt spid="48"/>
                                        </p:tgtEl>
                                        <p:attrNameLst>
                                          <p:attrName>style.visibility</p:attrName>
                                        </p:attrNameLst>
                                      </p:cBhvr>
                                      <p:to>
                                        <p:strVal val="visible"/>
                                      </p:to>
                                    </p:set>
                                  </p:childTnLst>
                                </p:cTn>
                              </p:par>
                            </p:childTnLst>
                          </p:cTn>
                        </p:par>
                        <p:par>
                          <p:cTn id="97" fill="hold">
                            <p:stCondLst>
                              <p:cond delay="30000"/>
                            </p:stCondLst>
                            <p:childTnLst>
                              <p:par>
                                <p:cTn id="98" presetID="1" presetClass="entr" presetSubtype="0" fill="hold" grpId="0" nodeType="afterEffect">
                                  <p:stCondLst>
                                    <p:cond delay="0"/>
                                  </p:stCondLst>
                                  <p:childTnLst>
                                    <p:set>
                                      <p:cBhvr>
                                        <p:cTn id="99" dur="1" fill="hold">
                                          <p:stCondLst>
                                            <p:cond delay="999"/>
                                          </p:stCondLst>
                                        </p:cTn>
                                        <p:tgtEl>
                                          <p:spTgt spid="49"/>
                                        </p:tgtEl>
                                        <p:attrNameLst>
                                          <p:attrName>style.visibility</p:attrName>
                                        </p:attrNameLst>
                                      </p:cBhvr>
                                      <p:to>
                                        <p:strVal val="visible"/>
                                      </p:to>
                                    </p:set>
                                  </p:childTnLst>
                                </p:cTn>
                              </p:par>
                            </p:childTnLst>
                          </p:cTn>
                        </p:par>
                        <p:par>
                          <p:cTn id="100" fill="hold">
                            <p:stCondLst>
                              <p:cond delay="31000"/>
                            </p:stCondLst>
                            <p:childTnLst>
                              <p:par>
                                <p:cTn id="101" presetID="1" presetClass="entr" presetSubtype="0" fill="hold" grpId="0" nodeType="afterEffect">
                                  <p:stCondLst>
                                    <p:cond delay="0"/>
                                  </p:stCondLst>
                                  <p:childTnLst>
                                    <p:set>
                                      <p:cBhvr>
                                        <p:cTn id="102" dur="1" fill="hold">
                                          <p:stCondLst>
                                            <p:cond delay="999"/>
                                          </p:stCondLst>
                                        </p:cTn>
                                        <p:tgtEl>
                                          <p:spTgt spid="50"/>
                                        </p:tgtEl>
                                        <p:attrNameLst>
                                          <p:attrName>style.visibility</p:attrName>
                                        </p:attrNameLst>
                                      </p:cBhvr>
                                      <p:to>
                                        <p:strVal val="visible"/>
                                      </p:to>
                                    </p:set>
                                  </p:childTnLst>
                                </p:cTn>
                              </p:par>
                            </p:childTnLst>
                          </p:cTn>
                        </p:par>
                        <p:par>
                          <p:cTn id="103" fill="hold">
                            <p:stCondLst>
                              <p:cond delay="32000"/>
                            </p:stCondLst>
                            <p:childTnLst>
                              <p:par>
                                <p:cTn id="104" presetID="1" presetClass="entr" presetSubtype="0" fill="hold" grpId="0" nodeType="afterEffect">
                                  <p:stCondLst>
                                    <p:cond delay="0"/>
                                  </p:stCondLst>
                                  <p:childTnLst>
                                    <p:set>
                                      <p:cBhvr>
                                        <p:cTn id="105" dur="1" fill="hold">
                                          <p:stCondLst>
                                            <p:cond delay="999"/>
                                          </p:stCondLst>
                                        </p:cTn>
                                        <p:tgtEl>
                                          <p:spTgt spid="51"/>
                                        </p:tgtEl>
                                        <p:attrNameLst>
                                          <p:attrName>style.visibility</p:attrName>
                                        </p:attrNameLst>
                                      </p:cBhvr>
                                      <p:to>
                                        <p:strVal val="visible"/>
                                      </p:to>
                                    </p:set>
                                  </p:childTnLst>
                                </p:cTn>
                              </p:par>
                            </p:childTnLst>
                          </p:cTn>
                        </p:par>
                        <p:par>
                          <p:cTn id="106" fill="hold">
                            <p:stCondLst>
                              <p:cond delay="33000"/>
                            </p:stCondLst>
                            <p:childTnLst>
                              <p:par>
                                <p:cTn id="107" presetID="1" presetClass="entr" presetSubtype="0" fill="hold" grpId="0" nodeType="afterEffect">
                                  <p:stCondLst>
                                    <p:cond delay="0"/>
                                  </p:stCondLst>
                                  <p:childTnLst>
                                    <p:set>
                                      <p:cBhvr>
                                        <p:cTn id="108" dur="1" fill="hold">
                                          <p:stCondLst>
                                            <p:cond delay="999"/>
                                          </p:stCondLst>
                                        </p:cTn>
                                        <p:tgtEl>
                                          <p:spTgt spid="52"/>
                                        </p:tgtEl>
                                        <p:attrNameLst>
                                          <p:attrName>style.visibility</p:attrName>
                                        </p:attrNameLst>
                                      </p:cBhvr>
                                      <p:to>
                                        <p:strVal val="visible"/>
                                      </p:to>
                                    </p:set>
                                  </p:childTnLst>
                                </p:cTn>
                              </p:par>
                            </p:childTnLst>
                          </p:cTn>
                        </p:par>
                        <p:par>
                          <p:cTn id="109" fill="hold">
                            <p:stCondLst>
                              <p:cond delay="34000"/>
                            </p:stCondLst>
                            <p:childTnLst>
                              <p:par>
                                <p:cTn id="110" presetID="1" presetClass="entr" presetSubtype="0" fill="hold" grpId="0" nodeType="afterEffect">
                                  <p:stCondLst>
                                    <p:cond delay="0"/>
                                  </p:stCondLst>
                                  <p:childTnLst>
                                    <p:set>
                                      <p:cBhvr>
                                        <p:cTn id="111" dur="1" fill="hold">
                                          <p:stCondLst>
                                            <p:cond delay="999"/>
                                          </p:stCondLst>
                                        </p:cTn>
                                        <p:tgtEl>
                                          <p:spTgt spid="53"/>
                                        </p:tgtEl>
                                        <p:attrNameLst>
                                          <p:attrName>style.visibility</p:attrName>
                                        </p:attrNameLst>
                                      </p:cBhvr>
                                      <p:to>
                                        <p:strVal val="visible"/>
                                      </p:to>
                                    </p:set>
                                  </p:childTnLst>
                                </p:cTn>
                              </p:par>
                            </p:childTnLst>
                          </p:cTn>
                        </p:par>
                        <p:par>
                          <p:cTn id="112" fill="hold">
                            <p:stCondLst>
                              <p:cond delay="35000"/>
                            </p:stCondLst>
                            <p:childTnLst>
                              <p:par>
                                <p:cTn id="113" presetID="1" presetClass="entr" presetSubtype="0" fill="hold" grpId="0" nodeType="afterEffect">
                                  <p:stCondLst>
                                    <p:cond delay="0"/>
                                  </p:stCondLst>
                                  <p:childTnLst>
                                    <p:set>
                                      <p:cBhvr>
                                        <p:cTn id="114" dur="1" fill="hold">
                                          <p:stCondLst>
                                            <p:cond delay="999"/>
                                          </p:stCondLst>
                                        </p:cTn>
                                        <p:tgtEl>
                                          <p:spTgt spid="54"/>
                                        </p:tgtEl>
                                        <p:attrNameLst>
                                          <p:attrName>style.visibility</p:attrName>
                                        </p:attrNameLst>
                                      </p:cBhvr>
                                      <p:to>
                                        <p:strVal val="visible"/>
                                      </p:to>
                                    </p:set>
                                  </p:childTnLst>
                                </p:cTn>
                              </p:par>
                            </p:childTnLst>
                          </p:cTn>
                        </p:par>
                        <p:par>
                          <p:cTn id="115" fill="hold">
                            <p:stCondLst>
                              <p:cond delay="36000"/>
                            </p:stCondLst>
                            <p:childTnLst>
                              <p:par>
                                <p:cTn id="116" presetID="1" presetClass="entr" presetSubtype="0" fill="hold" grpId="0" nodeType="afterEffect">
                                  <p:stCondLst>
                                    <p:cond delay="0"/>
                                  </p:stCondLst>
                                  <p:childTnLst>
                                    <p:set>
                                      <p:cBhvr>
                                        <p:cTn id="117" dur="1" fill="hold">
                                          <p:stCondLst>
                                            <p:cond delay="999"/>
                                          </p:stCondLst>
                                        </p:cTn>
                                        <p:tgtEl>
                                          <p:spTgt spid="55"/>
                                        </p:tgtEl>
                                        <p:attrNameLst>
                                          <p:attrName>style.visibility</p:attrName>
                                        </p:attrNameLst>
                                      </p:cBhvr>
                                      <p:to>
                                        <p:strVal val="visible"/>
                                      </p:to>
                                    </p:set>
                                  </p:childTnLst>
                                </p:cTn>
                              </p:par>
                            </p:childTnLst>
                          </p:cTn>
                        </p:par>
                        <p:par>
                          <p:cTn id="118" fill="hold">
                            <p:stCondLst>
                              <p:cond delay="37000"/>
                            </p:stCondLst>
                            <p:childTnLst>
                              <p:par>
                                <p:cTn id="119" presetID="1" presetClass="entr" presetSubtype="0" fill="hold" grpId="0" nodeType="afterEffect">
                                  <p:stCondLst>
                                    <p:cond delay="0"/>
                                  </p:stCondLst>
                                  <p:childTnLst>
                                    <p:set>
                                      <p:cBhvr>
                                        <p:cTn id="120" dur="1" fill="hold">
                                          <p:stCondLst>
                                            <p:cond delay="999"/>
                                          </p:stCondLst>
                                        </p:cTn>
                                        <p:tgtEl>
                                          <p:spTgt spid="56"/>
                                        </p:tgtEl>
                                        <p:attrNameLst>
                                          <p:attrName>style.visibility</p:attrName>
                                        </p:attrNameLst>
                                      </p:cBhvr>
                                      <p:to>
                                        <p:strVal val="visible"/>
                                      </p:to>
                                    </p:set>
                                  </p:childTnLst>
                                </p:cTn>
                              </p:par>
                            </p:childTnLst>
                          </p:cTn>
                        </p:par>
                        <p:par>
                          <p:cTn id="121" fill="hold">
                            <p:stCondLst>
                              <p:cond delay="38000"/>
                            </p:stCondLst>
                            <p:childTnLst>
                              <p:par>
                                <p:cTn id="122" presetID="1" presetClass="entr" presetSubtype="0" fill="hold" grpId="0" nodeType="afterEffect">
                                  <p:stCondLst>
                                    <p:cond delay="0"/>
                                  </p:stCondLst>
                                  <p:childTnLst>
                                    <p:set>
                                      <p:cBhvr>
                                        <p:cTn id="123" dur="1" fill="hold">
                                          <p:stCondLst>
                                            <p:cond delay="999"/>
                                          </p:stCondLst>
                                        </p:cTn>
                                        <p:tgtEl>
                                          <p:spTgt spid="57"/>
                                        </p:tgtEl>
                                        <p:attrNameLst>
                                          <p:attrName>style.visibility</p:attrName>
                                        </p:attrNameLst>
                                      </p:cBhvr>
                                      <p:to>
                                        <p:strVal val="visible"/>
                                      </p:to>
                                    </p:set>
                                  </p:childTnLst>
                                </p:cTn>
                              </p:par>
                            </p:childTnLst>
                          </p:cTn>
                        </p:par>
                        <p:par>
                          <p:cTn id="124" fill="hold">
                            <p:stCondLst>
                              <p:cond delay="39000"/>
                            </p:stCondLst>
                            <p:childTnLst>
                              <p:par>
                                <p:cTn id="125" presetID="1" presetClass="entr" presetSubtype="0" fill="hold" grpId="0" nodeType="afterEffect">
                                  <p:stCondLst>
                                    <p:cond delay="0"/>
                                  </p:stCondLst>
                                  <p:childTnLst>
                                    <p:set>
                                      <p:cBhvr>
                                        <p:cTn id="126" dur="1" fill="hold">
                                          <p:stCondLst>
                                            <p:cond delay="999"/>
                                          </p:stCondLst>
                                        </p:cTn>
                                        <p:tgtEl>
                                          <p:spTgt spid="58"/>
                                        </p:tgtEl>
                                        <p:attrNameLst>
                                          <p:attrName>style.visibility</p:attrName>
                                        </p:attrNameLst>
                                      </p:cBhvr>
                                      <p:to>
                                        <p:strVal val="visible"/>
                                      </p:to>
                                    </p:set>
                                  </p:childTnLst>
                                </p:cTn>
                              </p:par>
                            </p:childTnLst>
                          </p:cTn>
                        </p:par>
                        <p:par>
                          <p:cTn id="127" fill="hold">
                            <p:stCondLst>
                              <p:cond delay="40000"/>
                            </p:stCondLst>
                            <p:childTnLst>
                              <p:par>
                                <p:cTn id="128" presetID="1" presetClass="entr" presetSubtype="0" fill="hold" grpId="0" nodeType="afterEffect">
                                  <p:stCondLst>
                                    <p:cond delay="0"/>
                                  </p:stCondLst>
                                  <p:childTnLst>
                                    <p:set>
                                      <p:cBhvr>
                                        <p:cTn id="129" dur="1" fill="hold">
                                          <p:stCondLst>
                                            <p:cond delay="999"/>
                                          </p:stCondLst>
                                        </p:cTn>
                                        <p:tgtEl>
                                          <p:spTgt spid="59"/>
                                        </p:tgtEl>
                                        <p:attrNameLst>
                                          <p:attrName>style.visibility</p:attrName>
                                        </p:attrNameLst>
                                      </p:cBhvr>
                                      <p:to>
                                        <p:strVal val="visible"/>
                                      </p:to>
                                    </p:set>
                                  </p:childTnLst>
                                </p:cTn>
                              </p:par>
                            </p:childTnLst>
                          </p:cTn>
                        </p:par>
                        <p:par>
                          <p:cTn id="130" fill="hold">
                            <p:stCondLst>
                              <p:cond delay="41000"/>
                            </p:stCondLst>
                            <p:childTnLst>
                              <p:par>
                                <p:cTn id="131" presetID="1" presetClass="entr" presetSubtype="0" fill="hold" grpId="0" nodeType="afterEffect">
                                  <p:stCondLst>
                                    <p:cond delay="0"/>
                                  </p:stCondLst>
                                  <p:childTnLst>
                                    <p:set>
                                      <p:cBhvr>
                                        <p:cTn id="132" dur="1" fill="hold">
                                          <p:stCondLst>
                                            <p:cond delay="999"/>
                                          </p:stCondLst>
                                        </p:cTn>
                                        <p:tgtEl>
                                          <p:spTgt spid="60"/>
                                        </p:tgtEl>
                                        <p:attrNameLst>
                                          <p:attrName>style.visibility</p:attrName>
                                        </p:attrNameLst>
                                      </p:cBhvr>
                                      <p:to>
                                        <p:strVal val="visible"/>
                                      </p:to>
                                    </p:set>
                                  </p:childTnLst>
                                </p:cTn>
                              </p:par>
                            </p:childTnLst>
                          </p:cTn>
                        </p:par>
                        <p:par>
                          <p:cTn id="133" fill="hold">
                            <p:stCondLst>
                              <p:cond delay="42000"/>
                            </p:stCondLst>
                            <p:childTnLst>
                              <p:par>
                                <p:cTn id="134" presetID="1" presetClass="entr" presetSubtype="0" fill="hold" grpId="0" nodeType="afterEffect">
                                  <p:stCondLst>
                                    <p:cond delay="0"/>
                                  </p:stCondLst>
                                  <p:childTnLst>
                                    <p:set>
                                      <p:cBhvr>
                                        <p:cTn id="135" dur="1" fill="hold">
                                          <p:stCondLst>
                                            <p:cond delay="999"/>
                                          </p:stCondLst>
                                        </p:cTn>
                                        <p:tgtEl>
                                          <p:spTgt spid="61"/>
                                        </p:tgtEl>
                                        <p:attrNameLst>
                                          <p:attrName>style.visibility</p:attrName>
                                        </p:attrNameLst>
                                      </p:cBhvr>
                                      <p:to>
                                        <p:strVal val="visible"/>
                                      </p:to>
                                    </p:set>
                                  </p:childTnLst>
                                </p:cTn>
                              </p:par>
                            </p:childTnLst>
                          </p:cTn>
                        </p:par>
                        <p:par>
                          <p:cTn id="136" fill="hold">
                            <p:stCondLst>
                              <p:cond delay="43000"/>
                            </p:stCondLst>
                            <p:childTnLst>
                              <p:par>
                                <p:cTn id="137" presetID="1" presetClass="entr" presetSubtype="0" fill="hold" grpId="0" nodeType="afterEffect">
                                  <p:stCondLst>
                                    <p:cond delay="0"/>
                                  </p:stCondLst>
                                  <p:childTnLst>
                                    <p:set>
                                      <p:cBhvr>
                                        <p:cTn id="138" dur="1" fill="hold">
                                          <p:stCondLst>
                                            <p:cond delay="999"/>
                                          </p:stCondLst>
                                        </p:cTn>
                                        <p:tgtEl>
                                          <p:spTgt spid="62"/>
                                        </p:tgtEl>
                                        <p:attrNameLst>
                                          <p:attrName>style.visibility</p:attrName>
                                        </p:attrNameLst>
                                      </p:cBhvr>
                                      <p:to>
                                        <p:strVal val="visible"/>
                                      </p:to>
                                    </p:set>
                                  </p:childTnLst>
                                </p:cTn>
                              </p:par>
                            </p:childTnLst>
                          </p:cTn>
                        </p:par>
                        <p:par>
                          <p:cTn id="139" fill="hold">
                            <p:stCondLst>
                              <p:cond delay="44000"/>
                            </p:stCondLst>
                            <p:childTnLst>
                              <p:par>
                                <p:cTn id="140" presetID="1" presetClass="entr" presetSubtype="0" fill="hold" grpId="0" nodeType="afterEffect">
                                  <p:stCondLst>
                                    <p:cond delay="0"/>
                                  </p:stCondLst>
                                  <p:childTnLst>
                                    <p:set>
                                      <p:cBhvr>
                                        <p:cTn id="141" dur="1" fill="hold">
                                          <p:stCondLst>
                                            <p:cond delay="999"/>
                                          </p:stCondLst>
                                        </p:cTn>
                                        <p:tgtEl>
                                          <p:spTgt spid="63"/>
                                        </p:tgtEl>
                                        <p:attrNameLst>
                                          <p:attrName>style.visibility</p:attrName>
                                        </p:attrNameLst>
                                      </p:cBhvr>
                                      <p:to>
                                        <p:strVal val="visible"/>
                                      </p:to>
                                    </p:set>
                                  </p:childTnLst>
                                </p:cTn>
                              </p:par>
                            </p:childTnLst>
                          </p:cTn>
                        </p:par>
                        <p:par>
                          <p:cTn id="142" fill="hold">
                            <p:stCondLst>
                              <p:cond delay="45000"/>
                            </p:stCondLst>
                            <p:childTnLst>
                              <p:par>
                                <p:cTn id="143" presetID="1" presetClass="entr" presetSubtype="0" fill="hold" grpId="0" nodeType="afterEffect">
                                  <p:stCondLst>
                                    <p:cond delay="0"/>
                                  </p:stCondLst>
                                  <p:childTnLst>
                                    <p:set>
                                      <p:cBhvr>
                                        <p:cTn id="144" dur="1" fill="hold">
                                          <p:stCondLst>
                                            <p:cond delay="999"/>
                                          </p:stCondLst>
                                        </p:cTn>
                                        <p:tgtEl>
                                          <p:spTgt spid="64"/>
                                        </p:tgtEl>
                                        <p:attrNameLst>
                                          <p:attrName>style.visibility</p:attrName>
                                        </p:attrNameLst>
                                      </p:cBhvr>
                                      <p:to>
                                        <p:strVal val="visible"/>
                                      </p:to>
                                    </p:set>
                                  </p:childTnLst>
                                </p:cTn>
                              </p:par>
                            </p:childTnLst>
                          </p:cTn>
                        </p:par>
                        <p:par>
                          <p:cTn id="145" fill="hold">
                            <p:stCondLst>
                              <p:cond delay="46000"/>
                            </p:stCondLst>
                            <p:childTnLst>
                              <p:par>
                                <p:cTn id="146" presetID="1" presetClass="entr" presetSubtype="0" fill="hold" grpId="0" nodeType="afterEffect">
                                  <p:stCondLst>
                                    <p:cond delay="0"/>
                                  </p:stCondLst>
                                  <p:childTnLst>
                                    <p:set>
                                      <p:cBhvr>
                                        <p:cTn id="147" dur="1" fill="hold">
                                          <p:stCondLst>
                                            <p:cond delay="999"/>
                                          </p:stCondLst>
                                        </p:cTn>
                                        <p:tgtEl>
                                          <p:spTgt spid="65"/>
                                        </p:tgtEl>
                                        <p:attrNameLst>
                                          <p:attrName>style.visibility</p:attrName>
                                        </p:attrNameLst>
                                      </p:cBhvr>
                                      <p:to>
                                        <p:strVal val="visible"/>
                                      </p:to>
                                    </p:set>
                                  </p:childTnLst>
                                </p:cTn>
                              </p:par>
                            </p:childTnLst>
                          </p:cTn>
                        </p:par>
                        <p:par>
                          <p:cTn id="148" fill="hold">
                            <p:stCondLst>
                              <p:cond delay="47000"/>
                            </p:stCondLst>
                            <p:childTnLst>
                              <p:par>
                                <p:cTn id="149" presetID="1" presetClass="entr" presetSubtype="0" fill="hold" grpId="0" nodeType="afterEffect">
                                  <p:stCondLst>
                                    <p:cond delay="0"/>
                                  </p:stCondLst>
                                  <p:childTnLst>
                                    <p:set>
                                      <p:cBhvr>
                                        <p:cTn id="150" dur="1" fill="hold">
                                          <p:stCondLst>
                                            <p:cond delay="999"/>
                                          </p:stCondLst>
                                        </p:cTn>
                                        <p:tgtEl>
                                          <p:spTgt spid="66"/>
                                        </p:tgtEl>
                                        <p:attrNameLst>
                                          <p:attrName>style.visibility</p:attrName>
                                        </p:attrNameLst>
                                      </p:cBhvr>
                                      <p:to>
                                        <p:strVal val="visible"/>
                                      </p:to>
                                    </p:set>
                                  </p:childTnLst>
                                </p:cTn>
                              </p:par>
                            </p:childTnLst>
                          </p:cTn>
                        </p:par>
                        <p:par>
                          <p:cTn id="151" fill="hold">
                            <p:stCondLst>
                              <p:cond delay="48000"/>
                            </p:stCondLst>
                            <p:childTnLst>
                              <p:par>
                                <p:cTn id="152" presetID="1" presetClass="entr" presetSubtype="0" fill="hold" grpId="0" nodeType="afterEffect">
                                  <p:stCondLst>
                                    <p:cond delay="0"/>
                                  </p:stCondLst>
                                  <p:childTnLst>
                                    <p:set>
                                      <p:cBhvr>
                                        <p:cTn id="153" dur="1" fill="hold">
                                          <p:stCondLst>
                                            <p:cond delay="999"/>
                                          </p:stCondLst>
                                        </p:cTn>
                                        <p:tgtEl>
                                          <p:spTgt spid="67"/>
                                        </p:tgtEl>
                                        <p:attrNameLst>
                                          <p:attrName>style.visibility</p:attrName>
                                        </p:attrNameLst>
                                      </p:cBhvr>
                                      <p:to>
                                        <p:strVal val="visible"/>
                                      </p:to>
                                    </p:set>
                                  </p:childTnLst>
                                </p:cTn>
                              </p:par>
                            </p:childTnLst>
                          </p:cTn>
                        </p:par>
                        <p:par>
                          <p:cTn id="154" fill="hold">
                            <p:stCondLst>
                              <p:cond delay="49000"/>
                            </p:stCondLst>
                            <p:childTnLst>
                              <p:par>
                                <p:cTn id="155" presetID="1" presetClass="entr" presetSubtype="0" fill="hold" grpId="0" nodeType="afterEffect">
                                  <p:stCondLst>
                                    <p:cond delay="0"/>
                                  </p:stCondLst>
                                  <p:childTnLst>
                                    <p:set>
                                      <p:cBhvr>
                                        <p:cTn id="156" dur="1" fill="hold">
                                          <p:stCondLst>
                                            <p:cond delay="999"/>
                                          </p:stCondLst>
                                        </p:cTn>
                                        <p:tgtEl>
                                          <p:spTgt spid="68"/>
                                        </p:tgtEl>
                                        <p:attrNameLst>
                                          <p:attrName>style.visibility</p:attrName>
                                        </p:attrNameLst>
                                      </p:cBhvr>
                                      <p:to>
                                        <p:strVal val="visible"/>
                                      </p:to>
                                    </p:set>
                                  </p:childTnLst>
                                </p:cTn>
                              </p:par>
                            </p:childTnLst>
                          </p:cTn>
                        </p:par>
                        <p:par>
                          <p:cTn id="157" fill="hold">
                            <p:stCondLst>
                              <p:cond delay="50000"/>
                            </p:stCondLst>
                            <p:childTnLst>
                              <p:par>
                                <p:cTn id="158" presetID="1" presetClass="entr" presetSubtype="0" fill="hold" grpId="0" nodeType="afterEffect">
                                  <p:stCondLst>
                                    <p:cond delay="0"/>
                                  </p:stCondLst>
                                  <p:childTnLst>
                                    <p:set>
                                      <p:cBhvr>
                                        <p:cTn id="159" dur="1" fill="hold">
                                          <p:stCondLst>
                                            <p:cond delay="999"/>
                                          </p:stCondLst>
                                        </p:cTn>
                                        <p:tgtEl>
                                          <p:spTgt spid="69"/>
                                        </p:tgtEl>
                                        <p:attrNameLst>
                                          <p:attrName>style.visibility</p:attrName>
                                        </p:attrNameLst>
                                      </p:cBhvr>
                                      <p:to>
                                        <p:strVal val="visible"/>
                                      </p:to>
                                    </p:set>
                                  </p:childTnLst>
                                </p:cTn>
                              </p:par>
                            </p:childTnLst>
                          </p:cTn>
                        </p:par>
                        <p:par>
                          <p:cTn id="160" fill="hold">
                            <p:stCondLst>
                              <p:cond delay="51000"/>
                            </p:stCondLst>
                            <p:childTnLst>
                              <p:par>
                                <p:cTn id="161" presetID="1" presetClass="entr" presetSubtype="0" fill="hold" grpId="0" nodeType="afterEffect">
                                  <p:stCondLst>
                                    <p:cond delay="0"/>
                                  </p:stCondLst>
                                  <p:childTnLst>
                                    <p:set>
                                      <p:cBhvr>
                                        <p:cTn id="162" dur="1" fill="hold">
                                          <p:stCondLst>
                                            <p:cond delay="999"/>
                                          </p:stCondLst>
                                        </p:cTn>
                                        <p:tgtEl>
                                          <p:spTgt spid="70"/>
                                        </p:tgtEl>
                                        <p:attrNameLst>
                                          <p:attrName>style.visibility</p:attrName>
                                        </p:attrNameLst>
                                      </p:cBhvr>
                                      <p:to>
                                        <p:strVal val="visible"/>
                                      </p:to>
                                    </p:set>
                                  </p:childTnLst>
                                </p:cTn>
                              </p:par>
                            </p:childTnLst>
                          </p:cTn>
                        </p:par>
                        <p:par>
                          <p:cTn id="163" fill="hold">
                            <p:stCondLst>
                              <p:cond delay="52000"/>
                            </p:stCondLst>
                            <p:childTnLst>
                              <p:par>
                                <p:cTn id="164" presetID="1" presetClass="entr" presetSubtype="0" fill="hold" grpId="0" nodeType="afterEffect">
                                  <p:stCondLst>
                                    <p:cond delay="0"/>
                                  </p:stCondLst>
                                  <p:childTnLst>
                                    <p:set>
                                      <p:cBhvr>
                                        <p:cTn id="165" dur="1" fill="hold">
                                          <p:stCondLst>
                                            <p:cond delay="999"/>
                                          </p:stCondLst>
                                        </p:cTn>
                                        <p:tgtEl>
                                          <p:spTgt spid="71"/>
                                        </p:tgtEl>
                                        <p:attrNameLst>
                                          <p:attrName>style.visibility</p:attrName>
                                        </p:attrNameLst>
                                      </p:cBhvr>
                                      <p:to>
                                        <p:strVal val="visible"/>
                                      </p:to>
                                    </p:set>
                                  </p:childTnLst>
                                </p:cTn>
                              </p:par>
                            </p:childTnLst>
                          </p:cTn>
                        </p:par>
                        <p:par>
                          <p:cTn id="166" fill="hold">
                            <p:stCondLst>
                              <p:cond delay="53000"/>
                            </p:stCondLst>
                            <p:childTnLst>
                              <p:par>
                                <p:cTn id="167" presetID="1" presetClass="entr" presetSubtype="0" fill="hold" grpId="0" nodeType="afterEffect">
                                  <p:stCondLst>
                                    <p:cond delay="0"/>
                                  </p:stCondLst>
                                  <p:childTnLst>
                                    <p:set>
                                      <p:cBhvr>
                                        <p:cTn id="168" dur="1" fill="hold">
                                          <p:stCondLst>
                                            <p:cond delay="999"/>
                                          </p:stCondLst>
                                        </p:cTn>
                                        <p:tgtEl>
                                          <p:spTgt spid="72"/>
                                        </p:tgtEl>
                                        <p:attrNameLst>
                                          <p:attrName>style.visibility</p:attrName>
                                        </p:attrNameLst>
                                      </p:cBhvr>
                                      <p:to>
                                        <p:strVal val="visible"/>
                                      </p:to>
                                    </p:set>
                                  </p:childTnLst>
                                </p:cTn>
                              </p:par>
                            </p:childTnLst>
                          </p:cTn>
                        </p:par>
                        <p:par>
                          <p:cTn id="169" fill="hold">
                            <p:stCondLst>
                              <p:cond delay="54000"/>
                            </p:stCondLst>
                            <p:childTnLst>
                              <p:par>
                                <p:cTn id="170" presetID="1" presetClass="entr" presetSubtype="0" fill="hold" grpId="0" nodeType="afterEffect">
                                  <p:stCondLst>
                                    <p:cond delay="0"/>
                                  </p:stCondLst>
                                  <p:childTnLst>
                                    <p:set>
                                      <p:cBhvr>
                                        <p:cTn id="171" dur="1" fill="hold">
                                          <p:stCondLst>
                                            <p:cond delay="999"/>
                                          </p:stCondLst>
                                        </p:cTn>
                                        <p:tgtEl>
                                          <p:spTgt spid="73"/>
                                        </p:tgtEl>
                                        <p:attrNameLst>
                                          <p:attrName>style.visibility</p:attrName>
                                        </p:attrNameLst>
                                      </p:cBhvr>
                                      <p:to>
                                        <p:strVal val="visible"/>
                                      </p:to>
                                    </p:set>
                                  </p:childTnLst>
                                </p:cTn>
                              </p:par>
                            </p:childTnLst>
                          </p:cTn>
                        </p:par>
                        <p:par>
                          <p:cTn id="172" fill="hold">
                            <p:stCondLst>
                              <p:cond delay="55000"/>
                            </p:stCondLst>
                            <p:childTnLst>
                              <p:par>
                                <p:cTn id="173" presetID="1" presetClass="entr" presetSubtype="0" fill="hold" grpId="0" nodeType="afterEffect">
                                  <p:stCondLst>
                                    <p:cond delay="0"/>
                                  </p:stCondLst>
                                  <p:childTnLst>
                                    <p:set>
                                      <p:cBhvr>
                                        <p:cTn id="174" dur="1" fill="hold">
                                          <p:stCondLst>
                                            <p:cond delay="999"/>
                                          </p:stCondLst>
                                        </p:cTn>
                                        <p:tgtEl>
                                          <p:spTgt spid="74"/>
                                        </p:tgtEl>
                                        <p:attrNameLst>
                                          <p:attrName>style.visibility</p:attrName>
                                        </p:attrNameLst>
                                      </p:cBhvr>
                                      <p:to>
                                        <p:strVal val="visible"/>
                                      </p:to>
                                    </p:set>
                                  </p:childTnLst>
                                </p:cTn>
                              </p:par>
                            </p:childTnLst>
                          </p:cTn>
                        </p:par>
                        <p:par>
                          <p:cTn id="175" fill="hold">
                            <p:stCondLst>
                              <p:cond delay="56000"/>
                            </p:stCondLst>
                            <p:childTnLst>
                              <p:par>
                                <p:cTn id="176" presetID="1" presetClass="entr" presetSubtype="0" fill="hold" grpId="0" nodeType="afterEffect">
                                  <p:stCondLst>
                                    <p:cond delay="0"/>
                                  </p:stCondLst>
                                  <p:childTnLst>
                                    <p:set>
                                      <p:cBhvr>
                                        <p:cTn id="177" dur="1" fill="hold">
                                          <p:stCondLst>
                                            <p:cond delay="999"/>
                                          </p:stCondLst>
                                        </p:cTn>
                                        <p:tgtEl>
                                          <p:spTgt spid="75"/>
                                        </p:tgtEl>
                                        <p:attrNameLst>
                                          <p:attrName>style.visibility</p:attrName>
                                        </p:attrNameLst>
                                      </p:cBhvr>
                                      <p:to>
                                        <p:strVal val="visible"/>
                                      </p:to>
                                    </p:set>
                                  </p:childTnLst>
                                </p:cTn>
                              </p:par>
                            </p:childTnLst>
                          </p:cTn>
                        </p:par>
                        <p:par>
                          <p:cTn id="178" fill="hold">
                            <p:stCondLst>
                              <p:cond delay="57000"/>
                            </p:stCondLst>
                            <p:childTnLst>
                              <p:par>
                                <p:cTn id="179" presetID="1" presetClass="entr" presetSubtype="0" fill="hold" grpId="0" nodeType="afterEffect">
                                  <p:stCondLst>
                                    <p:cond delay="0"/>
                                  </p:stCondLst>
                                  <p:childTnLst>
                                    <p:set>
                                      <p:cBhvr>
                                        <p:cTn id="180" dur="1" fill="hold">
                                          <p:stCondLst>
                                            <p:cond delay="999"/>
                                          </p:stCondLst>
                                        </p:cTn>
                                        <p:tgtEl>
                                          <p:spTgt spid="76"/>
                                        </p:tgtEl>
                                        <p:attrNameLst>
                                          <p:attrName>style.visibility</p:attrName>
                                        </p:attrNameLst>
                                      </p:cBhvr>
                                      <p:to>
                                        <p:strVal val="visible"/>
                                      </p:to>
                                    </p:set>
                                  </p:childTnLst>
                                </p:cTn>
                              </p:par>
                            </p:childTnLst>
                          </p:cTn>
                        </p:par>
                        <p:par>
                          <p:cTn id="181" fill="hold">
                            <p:stCondLst>
                              <p:cond delay="58000"/>
                            </p:stCondLst>
                            <p:childTnLst>
                              <p:par>
                                <p:cTn id="182" presetID="1" presetClass="entr" presetSubtype="0" fill="hold" grpId="0" nodeType="afterEffect">
                                  <p:stCondLst>
                                    <p:cond delay="0"/>
                                  </p:stCondLst>
                                  <p:childTnLst>
                                    <p:set>
                                      <p:cBhvr>
                                        <p:cTn id="183" dur="1" fill="hold">
                                          <p:stCondLst>
                                            <p:cond delay="999"/>
                                          </p:stCondLst>
                                        </p:cTn>
                                        <p:tgtEl>
                                          <p:spTgt spid="77"/>
                                        </p:tgtEl>
                                        <p:attrNameLst>
                                          <p:attrName>style.visibility</p:attrName>
                                        </p:attrNameLst>
                                      </p:cBhvr>
                                      <p:to>
                                        <p:strVal val="visible"/>
                                      </p:to>
                                    </p:set>
                                  </p:childTnLst>
                                </p:cTn>
                              </p:par>
                            </p:childTnLst>
                          </p:cTn>
                        </p:par>
                        <p:par>
                          <p:cTn id="184" fill="hold">
                            <p:stCondLst>
                              <p:cond delay="59000"/>
                            </p:stCondLst>
                            <p:childTnLst>
                              <p:par>
                                <p:cTn id="185" presetID="1" presetClass="entr" presetSubtype="0" fill="hold" grpId="0" nodeType="afterEffect">
                                  <p:stCondLst>
                                    <p:cond delay="0"/>
                                  </p:stCondLst>
                                  <p:childTnLst>
                                    <p:set>
                                      <p:cBhvr>
                                        <p:cTn id="186" dur="1" fill="hold">
                                          <p:stCondLst>
                                            <p:cond delay="999"/>
                                          </p:stCondLst>
                                        </p:cTn>
                                        <p:tgtEl>
                                          <p:spTgt spid="78"/>
                                        </p:tgtEl>
                                        <p:attrNameLst>
                                          <p:attrName>style.visibility</p:attrName>
                                        </p:attrNameLst>
                                      </p:cBhvr>
                                      <p:to>
                                        <p:strVal val="visible"/>
                                      </p:to>
                                    </p:set>
                                  </p:childTnLst>
                                </p:cTn>
                              </p:par>
                            </p:childTnLst>
                          </p:cTn>
                        </p:par>
                        <p:par>
                          <p:cTn id="187" fill="hold">
                            <p:stCondLst>
                              <p:cond delay="60000"/>
                            </p:stCondLst>
                            <p:childTnLst>
                              <p:par>
                                <p:cTn id="188" presetID="1" presetClass="entr" presetSubtype="0" fill="hold" grpId="0" nodeType="afterEffect">
                                  <p:stCondLst>
                                    <p:cond delay="0"/>
                                  </p:stCondLst>
                                  <p:childTnLst>
                                    <p:set>
                                      <p:cBhvr>
                                        <p:cTn id="189" dur="1" fill="hold">
                                          <p:stCondLst>
                                            <p:cond delay="999"/>
                                          </p:stCondLst>
                                        </p:cTn>
                                        <p:tgtEl>
                                          <p:spTgt spid="79"/>
                                        </p:tgtEl>
                                        <p:attrNameLst>
                                          <p:attrName>style.visibility</p:attrName>
                                        </p:attrNameLst>
                                      </p:cBhvr>
                                      <p:to>
                                        <p:strVal val="visible"/>
                                      </p:to>
                                    </p:set>
                                  </p:childTnLst>
                                </p:cTn>
                              </p:par>
                            </p:childTnLst>
                          </p:cTn>
                        </p:par>
                        <p:par>
                          <p:cTn id="190" fill="hold">
                            <p:stCondLst>
                              <p:cond delay="61000"/>
                            </p:stCondLst>
                            <p:childTnLst>
                              <p:par>
                                <p:cTn id="191" presetID="1" presetClass="entr" presetSubtype="0" fill="hold" grpId="0" nodeType="afterEffect">
                                  <p:stCondLst>
                                    <p:cond delay="0"/>
                                  </p:stCondLst>
                                  <p:childTnLst>
                                    <p:set>
                                      <p:cBhvr>
                                        <p:cTn id="192" dur="1" fill="hold">
                                          <p:stCondLst>
                                            <p:cond delay="999"/>
                                          </p:stCondLst>
                                        </p:cTn>
                                        <p:tgtEl>
                                          <p:spTgt spid="80"/>
                                        </p:tgtEl>
                                        <p:attrNameLst>
                                          <p:attrName>style.visibility</p:attrName>
                                        </p:attrNameLst>
                                      </p:cBhvr>
                                      <p:to>
                                        <p:strVal val="visible"/>
                                      </p:to>
                                    </p:set>
                                  </p:childTnLst>
                                </p:cTn>
                              </p:par>
                            </p:childTnLst>
                          </p:cTn>
                        </p:par>
                        <p:par>
                          <p:cTn id="193" fill="hold">
                            <p:stCondLst>
                              <p:cond delay="62000"/>
                            </p:stCondLst>
                            <p:childTnLst>
                              <p:par>
                                <p:cTn id="194" presetID="1" presetClass="entr" presetSubtype="0" fill="hold" grpId="0" nodeType="afterEffect">
                                  <p:stCondLst>
                                    <p:cond delay="0"/>
                                  </p:stCondLst>
                                  <p:childTnLst>
                                    <p:set>
                                      <p:cBhvr>
                                        <p:cTn id="195" dur="1" fill="hold">
                                          <p:stCondLst>
                                            <p:cond delay="999"/>
                                          </p:stCondLst>
                                        </p:cTn>
                                        <p:tgtEl>
                                          <p:spTgt spid="81"/>
                                        </p:tgtEl>
                                        <p:attrNameLst>
                                          <p:attrName>style.visibility</p:attrName>
                                        </p:attrNameLst>
                                      </p:cBhvr>
                                      <p:to>
                                        <p:strVal val="visible"/>
                                      </p:to>
                                    </p:set>
                                  </p:childTnLst>
                                </p:cTn>
                              </p:par>
                            </p:childTnLst>
                          </p:cTn>
                        </p:par>
                        <p:par>
                          <p:cTn id="196" fill="hold">
                            <p:stCondLst>
                              <p:cond delay="63000"/>
                            </p:stCondLst>
                            <p:childTnLst>
                              <p:par>
                                <p:cTn id="197" presetID="1" presetClass="entr" presetSubtype="0" fill="hold" grpId="0" nodeType="afterEffect">
                                  <p:stCondLst>
                                    <p:cond delay="0"/>
                                  </p:stCondLst>
                                  <p:childTnLst>
                                    <p:set>
                                      <p:cBhvr>
                                        <p:cTn id="198" dur="1" fill="hold">
                                          <p:stCondLst>
                                            <p:cond delay="999"/>
                                          </p:stCondLst>
                                        </p:cTn>
                                        <p:tgtEl>
                                          <p:spTgt spid="82"/>
                                        </p:tgtEl>
                                        <p:attrNameLst>
                                          <p:attrName>style.visibility</p:attrName>
                                        </p:attrNameLst>
                                      </p:cBhvr>
                                      <p:to>
                                        <p:strVal val="visible"/>
                                      </p:to>
                                    </p:set>
                                  </p:childTnLst>
                                </p:cTn>
                              </p:par>
                            </p:childTnLst>
                          </p:cTn>
                        </p:par>
                        <p:par>
                          <p:cTn id="199" fill="hold">
                            <p:stCondLst>
                              <p:cond delay="64000"/>
                            </p:stCondLst>
                            <p:childTnLst>
                              <p:par>
                                <p:cTn id="200" presetID="1" presetClass="entr" presetSubtype="0" fill="hold" grpId="0" nodeType="afterEffect">
                                  <p:stCondLst>
                                    <p:cond delay="0"/>
                                  </p:stCondLst>
                                  <p:childTnLst>
                                    <p:set>
                                      <p:cBhvr>
                                        <p:cTn id="201" dur="1" fill="hold">
                                          <p:stCondLst>
                                            <p:cond delay="999"/>
                                          </p:stCondLst>
                                        </p:cTn>
                                        <p:tgtEl>
                                          <p:spTgt spid="83"/>
                                        </p:tgtEl>
                                        <p:attrNameLst>
                                          <p:attrName>style.visibility</p:attrName>
                                        </p:attrNameLst>
                                      </p:cBhvr>
                                      <p:to>
                                        <p:strVal val="visible"/>
                                      </p:to>
                                    </p:set>
                                  </p:childTnLst>
                                </p:cTn>
                              </p:par>
                            </p:childTnLst>
                          </p:cTn>
                        </p:par>
                        <p:par>
                          <p:cTn id="202" fill="hold">
                            <p:stCondLst>
                              <p:cond delay="65000"/>
                            </p:stCondLst>
                            <p:childTnLst>
                              <p:par>
                                <p:cTn id="203" presetID="1" presetClass="entr" presetSubtype="0" fill="hold" grpId="0" nodeType="afterEffect">
                                  <p:stCondLst>
                                    <p:cond delay="0"/>
                                  </p:stCondLst>
                                  <p:childTnLst>
                                    <p:set>
                                      <p:cBhvr>
                                        <p:cTn id="204" dur="1" fill="hold">
                                          <p:stCondLst>
                                            <p:cond delay="999"/>
                                          </p:stCondLst>
                                        </p:cTn>
                                        <p:tgtEl>
                                          <p:spTgt spid="84"/>
                                        </p:tgtEl>
                                        <p:attrNameLst>
                                          <p:attrName>style.visibility</p:attrName>
                                        </p:attrNameLst>
                                      </p:cBhvr>
                                      <p:to>
                                        <p:strVal val="visible"/>
                                      </p:to>
                                    </p:set>
                                  </p:childTnLst>
                                </p:cTn>
                              </p:par>
                            </p:childTnLst>
                          </p:cTn>
                        </p:par>
                        <p:par>
                          <p:cTn id="205" fill="hold">
                            <p:stCondLst>
                              <p:cond delay="66000"/>
                            </p:stCondLst>
                            <p:childTnLst>
                              <p:par>
                                <p:cTn id="206" presetID="1" presetClass="entr" presetSubtype="0" fill="hold" grpId="0" nodeType="afterEffect">
                                  <p:stCondLst>
                                    <p:cond delay="0"/>
                                  </p:stCondLst>
                                  <p:childTnLst>
                                    <p:set>
                                      <p:cBhvr>
                                        <p:cTn id="207" dur="1" fill="hold">
                                          <p:stCondLst>
                                            <p:cond delay="999"/>
                                          </p:stCondLst>
                                        </p:cTn>
                                        <p:tgtEl>
                                          <p:spTgt spid="85"/>
                                        </p:tgtEl>
                                        <p:attrNameLst>
                                          <p:attrName>style.visibility</p:attrName>
                                        </p:attrNameLst>
                                      </p:cBhvr>
                                      <p:to>
                                        <p:strVal val="visible"/>
                                      </p:to>
                                    </p:set>
                                  </p:childTnLst>
                                </p:cTn>
                              </p:par>
                            </p:childTnLst>
                          </p:cTn>
                        </p:par>
                        <p:par>
                          <p:cTn id="208" fill="hold">
                            <p:stCondLst>
                              <p:cond delay="67000"/>
                            </p:stCondLst>
                            <p:childTnLst>
                              <p:par>
                                <p:cTn id="209" presetID="1" presetClass="entr" presetSubtype="0" fill="hold" grpId="0" nodeType="afterEffect">
                                  <p:stCondLst>
                                    <p:cond delay="0"/>
                                  </p:stCondLst>
                                  <p:childTnLst>
                                    <p:set>
                                      <p:cBhvr>
                                        <p:cTn id="210" dur="1" fill="hold">
                                          <p:stCondLst>
                                            <p:cond delay="999"/>
                                          </p:stCondLst>
                                        </p:cTn>
                                        <p:tgtEl>
                                          <p:spTgt spid="86"/>
                                        </p:tgtEl>
                                        <p:attrNameLst>
                                          <p:attrName>style.visibility</p:attrName>
                                        </p:attrNameLst>
                                      </p:cBhvr>
                                      <p:to>
                                        <p:strVal val="visible"/>
                                      </p:to>
                                    </p:set>
                                  </p:childTnLst>
                                </p:cTn>
                              </p:par>
                            </p:childTnLst>
                          </p:cTn>
                        </p:par>
                        <p:par>
                          <p:cTn id="211" fill="hold">
                            <p:stCondLst>
                              <p:cond delay="68000"/>
                            </p:stCondLst>
                            <p:childTnLst>
                              <p:par>
                                <p:cTn id="212" presetID="1" presetClass="entr" presetSubtype="0" fill="hold" grpId="0" nodeType="afterEffect">
                                  <p:stCondLst>
                                    <p:cond delay="0"/>
                                  </p:stCondLst>
                                  <p:childTnLst>
                                    <p:set>
                                      <p:cBhvr>
                                        <p:cTn id="213" dur="1" fill="hold">
                                          <p:stCondLst>
                                            <p:cond delay="999"/>
                                          </p:stCondLst>
                                        </p:cTn>
                                        <p:tgtEl>
                                          <p:spTgt spid="87"/>
                                        </p:tgtEl>
                                        <p:attrNameLst>
                                          <p:attrName>style.visibility</p:attrName>
                                        </p:attrNameLst>
                                      </p:cBhvr>
                                      <p:to>
                                        <p:strVal val="visible"/>
                                      </p:to>
                                    </p:set>
                                  </p:childTnLst>
                                </p:cTn>
                              </p:par>
                            </p:childTnLst>
                          </p:cTn>
                        </p:par>
                        <p:par>
                          <p:cTn id="214" fill="hold">
                            <p:stCondLst>
                              <p:cond delay="69000"/>
                            </p:stCondLst>
                            <p:childTnLst>
                              <p:par>
                                <p:cTn id="215" presetID="1" presetClass="entr" presetSubtype="0" fill="hold" grpId="0" nodeType="afterEffect">
                                  <p:stCondLst>
                                    <p:cond delay="0"/>
                                  </p:stCondLst>
                                  <p:childTnLst>
                                    <p:set>
                                      <p:cBhvr>
                                        <p:cTn id="216" dur="1" fill="hold">
                                          <p:stCondLst>
                                            <p:cond delay="999"/>
                                          </p:stCondLst>
                                        </p:cTn>
                                        <p:tgtEl>
                                          <p:spTgt spid="88"/>
                                        </p:tgtEl>
                                        <p:attrNameLst>
                                          <p:attrName>style.visibility</p:attrName>
                                        </p:attrNameLst>
                                      </p:cBhvr>
                                      <p:to>
                                        <p:strVal val="visible"/>
                                      </p:to>
                                    </p:set>
                                  </p:childTnLst>
                                </p:cTn>
                              </p:par>
                            </p:childTnLst>
                          </p:cTn>
                        </p:par>
                        <p:par>
                          <p:cTn id="217" fill="hold">
                            <p:stCondLst>
                              <p:cond delay="70000"/>
                            </p:stCondLst>
                            <p:childTnLst>
                              <p:par>
                                <p:cTn id="218" presetID="1" presetClass="entr" presetSubtype="0" fill="hold" grpId="0" nodeType="afterEffect">
                                  <p:stCondLst>
                                    <p:cond delay="0"/>
                                  </p:stCondLst>
                                  <p:childTnLst>
                                    <p:set>
                                      <p:cBhvr>
                                        <p:cTn id="219" dur="1" fill="hold">
                                          <p:stCondLst>
                                            <p:cond delay="999"/>
                                          </p:stCondLst>
                                        </p:cTn>
                                        <p:tgtEl>
                                          <p:spTgt spid="89"/>
                                        </p:tgtEl>
                                        <p:attrNameLst>
                                          <p:attrName>style.visibility</p:attrName>
                                        </p:attrNameLst>
                                      </p:cBhvr>
                                      <p:to>
                                        <p:strVal val="visible"/>
                                      </p:to>
                                    </p:set>
                                  </p:childTnLst>
                                </p:cTn>
                              </p:par>
                            </p:childTnLst>
                          </p:cTn>
                        </p:par>
                        <p:par>
                          <p:cTn id="220" fill="hold">
                            <p:stCondLst>
                              <p:cond delay="71000"/>
                            </p:stCondLst>
                            <p:childTnLst>
                              <p:par>
                                <p:cTn id="221" presetID="1" presetClass="entr" presetSubtype="0" fill="hold" grpId="0" nodeType="afterEffect">
                                  <p:stCondLst>
                                    <p:cond delay="0"/>
                                  </p:stCondLst>
                                  <p:childTnLst>
                                    <p:set>
                                      <p:cBhvr>
                                        <p:cTn id="222" dur="1" fill="hold">
                                          <p:stCondLst>
                                            <p:cond delay="999"/>
                                          </p:stCondLst>
                                        </p:cTn>
                                        <p:tgtEl>
                                          <p:spTgt spid="90"/>
                                        </p:tgtEl>
                                        <p:attrNameLst>
                                          <p:attrName>style.visibility</p:attrName>
                                        </p:attrNameLst>
                                      </p:cBhvr>
                                      <p:to>
                                        <p:strVal val="visible"/>
                                      </p:to>
                                    </p:set>
                                  </p:childTnLst>
                                </p:cTn>
                              </p:par>
                            </p:childTnLst>
                          </p:cTn>
                        </p:par>
                        <p:par>
                          <p:cTn id="223" fill="hold">
                            <p:stCondLst>
                              <p:cond delay="72000"/>
                            </p:stCondLst>
                            <p:childTnLst>
                              <p:par>
                                <p:cTn id="224" presetID="1" presetClass="entr" presetSubtype="0" fill="hold" grpId="0" nodeType="afterEffect">
                                  <p:stCondLst>
                                    <p:cond delay="0"/>
                                  </p:stCondLst>
                                  <p:childTnLst>
                                    <p:set>
                                      <p:cBhvr>
                                        <p:cTn id="225" dur="1" fill="hold">
                                          <p:stCondLst>
                                            <p:cond delay="999"/>
                                          </p:stCondLst>
                                        </p:cTn>
                                        <p:tgtEl>
                                          <p:spTgt spid="91"/>
                                        </p:tgtEl>
                                        <p:attrNameLst>
                                          <p:attrName>style.visibility</p:attrName>
                                        </p:attrNameLst>
                                      </p:cBhvr>
                                      <p:to>
                                        <p:strVal val="visible"/>
                                      </p:to>
                                    </p:set>
                                  </p:childTnLst>
                                </p:cTn>
                              </p:par>
                            </p:childTnLst>
                          </p:cTn>
                        </p:par>
                        <p:par>
                          <p:cTn id="226" fill="hold">
                            <p:stCondLst>
                              <p:cond delay="73000"/>
                            </p:stCondLst>
                            <p:childTnLst>
                              <p:par>
                                <p:cTn id="227" presetID="1" presetClass="entr" presetSubtype="0" fill="hold" grpId="0" nodeType="afterEffect">
                                  <p:stCondLst>
                                    <p:cond delay="0"/>
                                  </p:stCondLst>
                                  <p:childTnLst>
                                    <p:set>
                                      <p:cBhvr>
                                        <p:cTn id="228" dur="1" fill="hold">
                                          <p:stCondLst>
                                            <p:cond delay="999"/>
                                          </p:stCondLst>
                                        </p:cTn>
                                        <p:tgtEl>
                                          <p:spTgt spid="92"/>
                                        </p:tgtEl>
                                        <p:attrNameLst>
                                          <p:attrName>style.visibility</p:attrName>
                                        </p:attrNameLst>
                                      </p:cBhvr>
                                      <p:to>
                                        <p:strVal val="visible"/>
                                      </p:to>
                                    </p:set>
                                  </p:childTnLst>
                                </p:cTn>
                              </p:par>
                            </p:childTnLst>
                          </p:cTn>
                        </p:par>
                        <p:par>
                          <p:cTn id="229" fill="hold">
                            <p:stCondLst>
                              <p:cond delay="74000"/>
                            </p:stCondLst>
                            <p:childTnLst>
                              <p:par>
                                <p:cTn id="230" presetID="1" presetClass="entr" presetSubtype="0" fill="hold" grpId="0" nodeType="afterEffect">
                                  <p:stCondLst>
                                    <p:cond delay="0"/>
                                  </p:stCondLst>
                                  <p:childTnLst>
                                    <p:set>
                                      <p:cBhvr>
                                        <p:cTn id="231" dur="1" fill="hold">
                                          <p:stCondLst>
                                            <p:cond delay="999"/>
                                          </p:stCondLst>
                                        </p:cTn>
                                        <p:tgtEl>
                                          <p:spTgt spid="93"/>
                                        </p:tgtEl>
                                        <p:attrNameLst>
                                          <p:attrName>style.visibility</p:attrName>
                                        </p:attrNameLst>
                                      </p:cBhvr>
                                      <p:to>
                                        <p:strVal val="visible"/>
                                      </p:to>
                                    </p:set>
                                  </p:childTnLst>
                                </p:cTn>
                              </p:par>
                            </p:childTnLst>
                          </p:cTn>
                        </p:par>
                        <p:par>
                          <p:cTn id="232" fill="hold">
                            <p:stCondLst>
                              <p:cond delay="75000"/>
                            </p:stCondLst>
                            <p:childTnLst>
                              <p:par>
                                <p:cTn id="233" presetID="1" presetClass="entr" presetSubtype="0" fill="hold" grpId="0" nodeType="afterEffect">
                                  <p:stCondLst>
                                    <p:cond delay="0"/>
                                  </p:stCondLst>
                                  <p:childTnLst>
                                    <p:set>
                                      <p:cBhvr>
                                        <p:cTn id="234" dur="1" fill="hold">
                                          <p:stCondLst>
                                            <p:cond delay="999"/>
                                          </p:stCondLst>
                                        </p:cTn>
                                        <p:tgtEl>
                                          <p:spTgt spid="94"/>
                                        </p:tgtEl>
                                        <p:attrNameLst>
                                          <p:attrName>style.visibility</p:attrName>
                                        </p:attrNameLst>
                                      </p:cBhvr>
                                      <p:to>
                                        <p:strVal val="visible"/>
                                      </p:to>
                                    </p:set>
                                  </p:childTnLst>
                                </p:cTn>
                              </p:par>
                            </p:childTnLst>
                          </p:cTn>
                        </p:par>
                        <p:par>
                          <p:cTn id="235" fill="hold">
                            <p:stCondLst>
                              <p:cond delay="76000"/>
                            </p:stCondLst>
                            <p:childTnLst>
                              <p:par>
                                <p:cTn id="236" presetID="1" presetClass="entr" presetSubtype="0" fill="hold" grpId="0" nodeType="afterEffect">
                                  <p:stCondLst>
                                    <p:cond delay="0"/>
                                  </p:stCondLst>
                                  <p:childTnLst>
                                    <p:set>
                                      <p:cBhvr>
                                        <p:cTn id="237" dur="1" fill="hold">
                                          <p:stCondLst>
                                            <p:cond delay="999"/>
                                          </p:stCondLst>
                                        </p:cTn>
                                        <p:tgtEl>
                                          <p:spTgt spid="95"/>
                                        </p:tgtEl>
                                        <p:attrNameLst>
                                          <p:attrName>style.visibility</p:attrName>
                                        </p:attrNameLst>
                                      </p:cBhvr>
                                      <p:to>
                                        <p:strVal val="visible"/>
                                      </p:to>
                                    </p:set>
                                  </p:childTnLst>
                                </p:cTn>
                              </p:par>
                            </p:childTnLst>
                          </p:cTn>
                        </p:par>
                        <p:par>
                          <p:cTn id="238" fill="hold">
                            <p:stCondLst>
                              <p:cond delay="77000"/>
                            </p:stCondLst>
                            <p:childTnLst>
                              <p:par>
                                <p:cTn id="239" presetID="1" presetClass="entr" presetSubtype="0" fill="hold" grpId="0" nodeType="afterEffect">
                                  <p:stCondLst>
                                    <p:cond delay="0"/>
                                  </p:stCondLst>
                                  <p:childTnLst>
                                    <p:set>
                                      <p:cBhvr>
                                        <p:cTn id="240" dur="1" fill="hold">
                                          <p:stCondLst>
                                            <p:cond delay="999"/>
                                          </p:stCondLst>
                                        </p:cTn>
                                        <p:tgtEl>
                                          <p:spTgt spid="96"/>
                                        </p:tgtEl>
                                        <p:attrNameLst>
                                          <p:attrName>style.visibility</p:attrName>
                                        </p:attrNameLst>
                                      </p:cBhvr>
                                      <p:to>
                                        <p:strVal val="visible"/>
                                      </p:to>
                                    </p:set>
                                  </p:childTnLst>
                                </p:cTn>
                              </p:par>
                            </p:childTnLst>
                          </p:cTn>
                        </p:par>
                        <p:par>
                          <p:cTn id="241" fill="hold">
                            <p:stCondLst>
                              <p:cond delay="78000"/>
                            </p:stCondLst>
                            <p:childTnLst>
                              <p:par>
                                <p:cTn id="242" presetID="1" presetClass="entr" presetSubtype="0" fill="hold" grpId="0" nodeType="afterEffect">
                                  <p:stCondLst>
                                    <p:cond delay="0"/>
                                  </p:stCondLst>
                                  <p:childTnLst>
                                    <p:set>
                                      <p:cBhvr>
                                        <p:cTn id="243" dur="1" fill="hold">
                                          <p:stCondLst>
                                            <p:cond delay="999"/>
                                          </p:stCondLst>
                                        </p:cTn>
                                        <p:tgtEl>
                                          <p:spTgt spid="97"/>
                                        </p:tgtEl>
                                        <p:attrNameLst>
                                          <p:attrName>style.visibility</p:attrName>
                                        </p:attrNameLst>
                                      </p:cBhvr>
                                      <p:to>
                                        <p:strVal val="visible"/>
                                      </p:to>
                                    </p:set>
                                  </p:childTnLst>
                                </p:cTn>
                              </p:par>
                            </p:childTnLst>
                          </p:cTn>
                        </p:par>
                        <p:par>
                          <p:cTn id="244" fill="hold">
                            <p:stCondLst>
                              <p:cond delay="79000"/>
                            </p:stCondLst>
                            <p:childTnLst>
                              <p:par>
                                <p:cTn id="245" presetID="1" presetClass="entr" presetSubtype="0" fill="hold" grpId="0" nodeType="afterEffect">
                                  <p:stCondLst>
                                    <p:cond delay="0"/>
                                  </p:stCondLst>
                                  <p:childTnLst>
                                    <p:set>
                                      <p:cBhvr>
                                        <p:cTn id="246" dur="1" fill="hold">
                                          <p:stCondLst>
                                            <p:cond delay="999"/>
                                          </p:stCondLst>
                                        </p:cTn>
                                        <p:tgtEl>
                                          <p:spTgt spid="98"/>
                                        </p:tgtEl>
                                        <p:attrNameLst>
                                          <p:attrName>style.visibility</p:attrName>
                                        </p:attrNameLst>
                                      </p:cBhvr>
                                      <p:to>
                                        <p:strVal val="visible"/>
                                      </p:to>
                                    </p:set>
                                  </p:childTnLst>
                                </p:cTn>
                              </p:par>
                            </p:childTnLst>
                          </p:cTn>
                        </p:par>
                        <p:par>
                          <p:cTn id="247" fill="hold">
                            <p:stCondLst>
                              <p:cond delay="80000"/>
                            </p:stCondLst>
                            <p:childTnLst>
                              <p:par>
                                <p:cTn id="248" presetID="1" presetClass="entr" presetSubtype="0" fill="hold" grpId="0" nodeType="afterEffect">
                                  <p:stCondLst>
                                    <p:cond delay="0"/>
                                  </p:stCondLst>
                                  <p:childTnLst>
                                    <p:set>
                                      <p:cBhvr>
                                        <p:cTn id="249" dur="1" fill="hold">
                                          <p:stCondLst>
                                            <p:cond delay="999"/>
                                          </p:stCondLst>
                                        </p:cTn>
                                        <p:tgtEl>
                                          <p:spTgt spid="99"/>
                                        </p:tgtEl>
                                        <p:attrNameLst>
                                          <p:attrName>style.visibility</p:attrName>
                                        </p:attrNameLst>
                                      </p:cBhvr>
                                      <p:to>
                                        <p:strVal val="visible"/>
                                      </p:to>
                                    </p:set>
                                  </p:childTnLst>
                                </p:cTn>
                              </p:par>
                            </p:childTnLst>
                          </p:cTn>
                        </p:par>
                        <p:par>
                          <p:cTn id="250" fill="hold">
                            <p:stCondLst>
                              <p:cond delay="81000"/>
                            </p:stCondLst>
                            <p:childTnLst>
                              <p:par>
                                <p:cTn id="251" presetID="1" presetClass="entr" presetSubtype="0" fill="hold" grpId="0" nodeType="afterEffect">
                                  <p:stCondLst>
                                    <p:cond delay="0"/>
                                  </p:stCondLst>
                                  <p:childTnLst>
                                    <p:set>
                                      <p:cBhvr>
                                        <p:cTn id="252" dur="1" fill="hold">
                                          <p:stCondLst>
                                            <p:cond delay="999"/>
                                          </p:stCondLst>
                                        </p:cTn>
                                        <p:tgtEl>
                                          <p:spTgt spid="100"/>
                                        </p:tgtEl>
                                        <p:attrNameLst>
                                          <p:attrName>style.visibility</p:attrName>
                                        </p:attrNameLst>
                                      </p:cBhvr>
                                      <p:to>
                                        <p:strVal val="visible"/>
                                      </p:to>
                                    </p:set>
                                  </p:childTnLst>
                                </p:cTn>
                              </p:par>
                            </p:childTnLst>
                          </p:cTn>
                        </p:par>
                        <p:par>
                          <p:cTn id="253" fill="hold">
                            <p:stCondLst>
                              <p:cond delay="82000"/>
                            </p:stCondLst>
                            <p:childTnLst>
                              <p:par>
                                <p:cTn id="254" presetID="1" presetClass="entr" presetSubtype="0" fill="hold" grpId="0" nodeType="afterEffect">
                                  <p:stCondLst>
                                    <p:cond delay="0"/>
                                  </p:stCondLst>
                                  <p:childTnLst>
                                    <p:set>
                                      <p:cBhvr>
                                        <p:cTn id="255" dur="1" fill="hold">
                                          <p:stCondLst>
                                            <p:cond delay="999"/>
                                          </p:stCondLst>
                                        </p:cTn>
                                        <p:tgtEl>
                                          <p:spTgt spid="101"/>
                                        </p:tgtEl>
                                        <p:attrNameLst>
                                          <p:attrName>style.visibility</p:attrName>
                                        </p:attrNameLst>
                                      </p:cBhvr>
                                      <p:to>
                                        <p:strVal val="visible"/>
                                      </p:to>
                                    </p:set>
                                  </p:childTnLst>
                                </p:cTn>
                              </p:par>
                            </p:childTnLst>
                          </p:cTn>
                        </p:par>
                        <p:par>
                          <p:cTn id="256" fill="hold">
                            <p:stCondLst>
                              <p:cond delay="83000"/>
                            </p:stCondLst>
                            <p:childTnLst>
                              <p:par>
                                <p:cTn id="257" presetID="1" presetClass="entr" presetSubtype="0" fill="hold" grpId="0" nodeType="afterEffect">
                                  <p:stCondLst>
                                    <p:cond delay="0"/>
                                  </p:stCondLst>
                                  <p:childTnLst>
                                    <p:set>
                                      <p:cBhvr>
                                        <p:cTn id="258" dur="1" fill="hold">
                                          <p:stCondLst>
                                            <p:cond delay="999"/>
                                          </p:stCondLst>
                                        </p:cTn>
                                        <p:tgtEl>
                                          <p:spTgt spid="102"/>
                                        </p:tgtEl>
                                        <p:attrNameLst>
                                          <p:attrName>style.visibility</p:attrName>
                                        </p:attrNameLst>
                                      </p:cBhvr>
                                      <p:to>
                                        <p:strVal val="visible"/>
                                      </p:to>
                                    </p:set>
                                  </p:childTnLst>
                                </p:cTn>
                              </p:par>
                            </p:childTnLst>
                          </p:cTn>
                        </p:par>
                        <p:par>
                          <p:cTn id="259" fill="hold">
                            <p:stCondLst>
                              <p:cond delay="84000"/>
                            </p:stCondLst>
                            <p:childTnLst>
                              <p:par>
                                <p:cTn id="260" presetID="1" presetClass="entr" presetSubtype="0" fill="hold" grpId="0" nodeType="afterEffect">
                                  <p:stCondLst>
                                    <p:cond delay="0"/>
                                  </p:stCondLst>
                                  <p:childTnLst>
                                    <p:set>
                                      <p:cBhvr>
                                        <p:cTn id="261" dur="1" fill="hold">
                                          <p:stCondLst>
                                            <p:cond delay="999"/>
                                          </p:stCondLst>
                                        </p:cTn>
                                        <p:tgtEl>
                                          <p:spTgt spid="103"/>
                                        </p:tgtEl>
                                        <p:attrNameLst>
                                          <p:attrName>style.visibility</p:attrName>
                                        </p:attrNameLst>
                                      </p:cBhvr>
                                      <p:to>
                                        <p:strVal val="visible"/>
                                      </p:to>
                                    </p:set>
                                  </p:childTnLst>
                                </p:cTn>
                              </p:par>
                            </p:childTnLst>
                          </p:cTn>
                        </p:par>
                        <p:par>
                          <p:cTn id="262" fill="hold">
                            <p:stCondLst>
                              <p:cond delay="85000"/>
                            </p:stCondLst>
                            <p:childTnLst>
                              <p:par>
                                <p:cTn id="263" presetID="1" presetClass="entr" presetSubtype="0" fill="hold" grpId="0" nodeType="afterEffect">
                                  <p:stCondLst>
                                    <p:cond delay="0"/>
                                  </p:stCondLst>
                                  <p:childTnLst>
                                    <p:set>
                                      <p:cBhvr>
                                        <p:cTn id="264" dur="1" fill="hold">
                                          <p:stCondLst>
                                            <p:cond delay="999"/>
                                          </p:stCondLst>
                                        </p:cTn>
                                        <p:tgtEl>
                                          <p:spTgt spid="104"/>
                                        </p:tgtEl>
                                        <p:attrNameLst>
                                          <p:attrName>style.visibility</p:attrName>
                                        </p:attrNameLst>
                                      </p:cBhvr>
                                      <p:to>
                                        <p:strVal val="visible"/>
                                      </p:to>
                                    </p:set>
                                  </p:childTnLst>
                                </p:cTn>
                              </p:par>
                            </p:childTnLst>
                          </p:cTn>
                        </p:par>
                        <p:par>
                          <p:cTn id="265" fill="hold">
                            <p:stCondLst>
                              <p:cond delay="86000"/>
                            </p:stCondLst>
                            <p:childTnLst>
                              <p:par>
                                <p:cTn id="266" presetID="1" presetClass="entr" presetSubtype="0" fill="hold" grpId="0" nodeType="afterEffect">
                                  <p:stCondLst>
                                    <p:cond delay="0"/>
                                  </p:stCondLst>
                                  <p:childTnLst>
                                    <p:set>
                                      <p:cBhvr>
                                        <p:cTn id="267" dur="1" fill="hold">
                                          <p:stCondLst>
                                            <p:cond delay="999"/>
                                          </p:stCondLst>
                                        </p:cTn>
                                        <p:tgtEl>
                                          <p:spTgt spid="105"/>
                                        </p:tgtEl>
                                        <p:attrNameLst>
                                          <p:attrName>style.visibility</p:attrName>
                                        </p:attrNameLst>
                                      </p:cBhvr>
                                      <p:to>
                                        <p:strVal val="visible"/>
                                      </p:to>
                                    </p:set>
                                  </p:childTnLst>
                                </p:cTn>
                              </p:par>
                            </p:childTnLst>
                          </p:cTn>
                        </p:par>
                        <p:par>
                          <p:cTn id="268" fill="hold">
                            <p:stCondLst>
                              <p:cond delay="87000"/>
                            </p:stCondLst>
                            <p:childTnLst>
                              <p:par>
                                <p:cTn id="269" presetID="1" presetClass="entr" presetSubtype="0" fill="hold" grpId="0" nodeType="afterEffect">
                                  <p:stCondLst>
                                    <p:cond delay="0"/>
                                  </p:stCondLst>
                                  <p:childTnLst>
                                    <p:set>
                                      <p:cBhvr>
                                        <p:cTn id="270" dur="1" fill="hold">
                                          <p:stCondLst>
                                            <p:cond delay="999"/>
                                          </p:stCondLst>
                                        </p:cTn>
                                        <p:tgtEl>
                                          <p:spTgt spid="106"/>
                                        </p:tgtEl>
                                        <p:attrNameLst>
                                          <p:attrName>style.visibility</p:attrName>
                                        </p:attrNameLst>
                                      </p:cBhvr>
                                      <p:to>
                                        <p:strVal val="visible"/>
                                      </p:to>
                                    </p:set>
                                  </p:childTnLst>
                                </p:cTn>
                              </p:par>
                            </p:childTnLst>
                          </p:cTn>
                        </p:par>
                        <p:par>
                          <p:cTn id="271" fill="hold">
                            <p:stCondLst>
                              <p:cond delay="88000"/>
                            </p:stCondLst>
                            <p:childTnLst>
                              <p:par>
                                <p:cTn id="272" presetID="1" presetClass="entr" presetSubtype="0" fill="hold" grpId="0" nodeType="afterEffect">
                                  <p:stCondLst>
                                    <p:cond delay="0"/>
                                  </p:stCondLst>
                                  <p:childTnLst>
                                    <p:set>
                                      <p:cBhvr>
                                        <p:cTn id="273" dur="1" fill="hold">
                                          <p:stCondLst>
                                            <p:cond delay="999"/>
                                          </p:stCondLst>
                                        </p:cTn>
                                        <p:tgtEl>
                                          <p:spTgt spid="107"/>
                                        </p:tgtEl>
                                        <p:attrNameLst>
                                          <p:attrName>style.visibility</p:attrName>
                                        </p:attrNameLst>
                                      </p:cBhvr>
                                      <p:to>
                                        <p:strVal val="visible"/>
                                      </p:to>
                                    </p:set>
                                  </p:childTnLst>
                                </p:cTn>
                              </p:par>
                            </p:childTnLst>
                          </p:cTn>
                        </p:par>
                        <p:par>
                          <p:cTn id="274" fill="hold">
                            <p:stCondLst>
                              <p:cond delay="89000"/>
                            </p:stCondLst>
                            <p:childTnLst>
                              <p:par>
                                <p:cTn id="275" presetID="1" presetClass="entr" presetSubtype="0" fill="hold" grpId="0" nodeType="afterEffect">
                                  <p:stCondLst>
                                    <p:cond delay="0"/>
                                  </p:stCondLst>
                                  <p:childTnLst>
                                    <p:set>
                                      <p:cBhvr>
                                        <p:cTn id="276" dur="1" fill="hold">
                                          <p:stCondLst>
                                            <p:cond delay="999"/>
                                          </p:stCondLst>
                                        </p:cTn>
                                        <p:tgtEl>
                                          <p:spTgt spid="108"/>
                                        </p:tgtEl>
                                        <p:attrNameLst>
                                          <p:attrName>style.visibility</p:attrName>
                                        </p:attrNameLst>
                                      </p:cBhvr>
                                      <p:to>
                                        <p:strVal val="visible"/>
                                      </p:to>
                                    </p:set>
                                  </p:childTnLst>
                                </p:cTn>
                              </p:par>
                            </p:childTnLst>
                          </p:cTn>
                        </p:par>
                        <p:par>
                          <p:cTn id="277" fill="hold">
                            <p:stCondLst>
                              <p:cond delay="90000"/>
                            </p:stCondLst>
                            <p:childTnLst>
                              <p:par>
                                <p:cTn id="278" presetID="1" presetClass="entr" presetSubtype="0" fill="hold" grpId="0" nodeType="afterEffect">
                                  <p:stCondLst>
                                    <p:cond delay="0"/>
                                  </p:stCondLst>
                                  <p:childTnLst>
                                    <p:set>
                                      <p:cBhvr>
                                        <p:cTn id="279" dur="1" fill="hold">
                                          <p:stCondLst>
                                            <p:cond delay="999"/>
                                          </p:stCondLst>
                                        </p:cTn>
                                        <p:tgtEl>
                                          <p:spTgt spid="109"/>
                                        </p:tgtEl>
                                        <p:attrNameLst>
                                          <p:attrName>style.visibility</p:attrName>
                                        </p:attrNameLst>
                                      </p:cBhvr>
                                      <p:to>
                                        <p:strVal val="visible"/>
                                      </p:to>
                                    </p:set>
                                  </p:childTnLst>
                                </p:cTn>
                              </p:par>
                            </p:childTnLst>
                          </p:cTn>
                        </p:par>
                        <p:par>
                          <p:cTn id="280" fill="hold">
                            <p:stCondLst>
                              <p:cond delay="91000"/>
                            </p:stCondLst>
                            <p:childTnLst>
                              <p:par>
                                <p:cTn id="281" presetID="1" presetClass="entr" presetSubtype="0" fill="hold" grpId="0" nodeType="afterEffect">
                                  <p:stCondLst>
                                    <p:cond delay="0"/>
                                  </p:stCondLst>
                                  <p:childTnLst>
                                    <p:set>
                                      <p:cBhvr>
                                        <p:cTn id="282" dur="1" fill="hold">
                                          <p:stCondLst>
                                            <p:cond delay="999"/>
                                          </p:stCondLst>
                                        </p:cTn>
                                        <p:tgtEl>
                                          <p:spTgt spid="110"/>
                                        </p:tgtEl>
                                        <p:attrNameLst>
                                          <p:attrName>style.visibility</p:attrName>
                                        </p:attrNameLst>
                                      </p:cBhvr>
                                      <p:to>
                                        <p:strVal val="visible"/>
                                      </p:to>
                                    </p:set>
                                  </p:childTnLst>
                                </p:cTn>
                              </p:par>
                            </p:childTnLst>
                          </p:cTn>
                        </p:par>
                        <p:par>
                          <p:cTn id="283" fill="hold">
                            <p:stCondLst>
                              <p:cond delay="92000"/>
                            </p:stCondLst>
                            <p:childTnLst>
                              <p:par>
                                <p:cTn id="284" presetID="1" presetClass="entr" presetSubtype="0" fill="hold" grpId="0" nodeType="afterEffect">
                                  <p:stCondLst>
                                    <p:cond delay="0"/>
                                  </p:stCondLst>
                                  <p:childTnLst>
                                    <p:set>
                                      <p:cBhvr>
                                        <p:cTn id="285" dur="1" fill="hold">
                                          <p:stCondLst>
                                            <p:cond delay="999"/>
                                          </p:stCondLst>
                                        </p:cTn>
                                        <p:tgtEl>
                                          <p:spTgt spid="111"/>
                                        </p:tgtEl>
                                        <p:attrNameLst>
                                          <p:attrName>style.visibility</p:attrName>
                                        </p:attrNameLst>
                                      </p:cBhvr>
                                      <p:to>
                                        <p:strVal val="visible"/>
                                      </p:to>
                                    </p:set>
                                  </p:childTnLst>
                                </p:cTn>
                              </p:par>
                            </p:childTnLst>
                          </p:cTn>
                        </p:par>
                        <p:par>
                          <p:cTn id="286" fill="hold">
                            <p:stCondLst>
                              <p:cond delay="93000"/>
                            </p:stCondLst>
                            <p:childTnLst>
                              <p:par>
                                <p:cTn id="287" presetID="1" presetClass="entr" presetSubtype="0" fill="hold" grpId="0" nodeType="afterEffect">
                                  <p:stCondLst>
                                    <p:cond delay="0"/>
                                  </p:stCondLst>
                                  <p:childTnLst>
                                    <p:set>
                                      <p:cBhvr>
                                        <p:cTn id="288" dur="1" fill="hold">
                                          <p:stCondLst>
                                            <p:cond delay="999"/>
                                          </p:stCondLst>
                                        </p:cTn>
                                        <p:tgtEl>
                                          <p:spTgt spid="112"/>
                                        </p:tgtEl>
                                        <p:attrNameLst>
                                          <p:attrName>style.visibility</p:attrName>
                                        </p:attrNameLst>
                                      </p:cBhvr>
                                      <p:to>
                                        <p:strVal val="visible"/>
                                      </p:to>
                                    </p:set>
                                  </p:childTnLst>
                                </p:cTn>
                              </p:par>
                            </p:childTnLst>
                          </p:cTn>
                        </p:par>
                        <p:par>
                          <p:cTn id="289" fill="hold">
                            <p:stCondLst>
                              <p:cond delay="94000"/>
                            </p:stCondLst>
                            <p:childTnLst>
                              <p:par>
                                <p:cTn id="290" presetID="1" presetClass="entr" presetSubtype="0" fill="hold" grpId="0" nodeType="afterEffect">
                                  <p:stCondLst>
                                    <p:cond delay="0"/>
                                  </p:stCondLst>
                                  <p:childTnLst>
                                    <p:set>
                                      <p:cBhvr>
                                        <p:cTn id="291" dur="1" fill="hold">
                                          <p:stCondLst>
                                            <p:cond delay="999"/>
                                          </p:stCondLst>
                                        </p:cTn>
                                        <p:tgtEl>
                                          <p:spTgt spid="113"/>
                                        </p:tgtEl>
                                        <p:attrNameLst>
                                          <p:attrName>style.visibility</p:attrName>
                                        </p:attrNameLst>
                                      </p:cBhvr>
                                      <p:to>
                                        <p:strVal val="visible"/>
                                      </p:to>
                                    </p:set>
                                  </p:childTnLst>
                                </p:cTn>
                              </p:par>
                            </p:childTnLst>
                          </p:cTn>
                        </p:par>
                        <p:par>
                          <p:cTn id="292" fill="hold">
                            <p:stCondLst>
                              <p:cond delay="95000"/>
                            </p:stCondLst>
                            <p:childTnLst>
                              <p:par>
                                <p:cTn id="293" presetID="1" presetClass="entr" presetSubtype="0" fill="hold" grpId="0" nodeType="afterEffect">
                                  <p:stCondLst>
                                    <p:cond delay="0"/>
                                  </p:stCondLst>
                                  <p:childTnLst>
                                    <p:set>
                                      <p:cBhvr>
                                        <p:cTn id="294" dur="1" fill="hold">
                                          <p:stCondLst>
                                            <p:cond delay="999"/>
                                          </p:stCondLst>
                                        </p:cTn>
                                        <p:tgtEl>
                                          <p:spTgt spid="114"/>
                                        </p:tgtEl>
                                        <p:attrNameLst>
                                          <p:attrName>style.visibility</p:attrName>
                                        </p:attrNameLst>
                                      </p:cBhvr>
                                      <p:to>
                                        <p:strVal val="visible"/>
                                      </p:to>
                                    </p:set>
                                  </p:childTnLst>
                                </p:cTn>
                              </p:par>
                            </p:childTnLst>
                          </p:cTn>
                        </p:par>
                        <p:par>
                          <p:cTn id="295" fill="hold">
                            <p:stCondLst>
                              <p:cond delay="96000"/>
                            </p:stCondLst>
                            <p:childTnLst>
                              <p:par>
                                <p:cTn id="296" presetID="1" presetClass="entr" presetSubtype="0" fill="hold" grpId="0" nodeType="afterEffect">
                                  <p:stCondLst>
                                    <p:cond delay="0"/>
                                  </p:stCondLst>
                                  <p:childTnLst>
                                    <p:set>
                                      <p:cBhvr>
                                        <p:cTn id="297" dur="1" fill="hold">
                                          <p:stCondLst>
                                            <p:cond delay="999"/>
                                          </p:stCondLst>
                                        </p:cTn>
                                        <p:tgtEl>
                                          <p:spTgt spid="115"/>
                                        </p:tgtEl>
                                        <p:attrNameLst>
                                          <p:attrName>style.visibility</p:attrName>
                                        </p:attrNameLst>
                                      </p:cBhvr>
                                      <p:to>
                                        <p:strVal val="visible"/>
                                      </p:to>
                                    </p:set>
                                  </p:childTnLst>
                                </p:cTn>
                              </p:par>
                            </p:childTnLst>
                          </p:cTn>
                        </p:par>
                        <p:par>
                          <p:cTn id="298" fill="hold">
                            <p:stCondLst>
                              <p:cond delay="97000"/>
                            </p:stCondLst>
                            <p:childTnLst>
                              <p:par>
                                <p:cTn id="299" presetID="1" presetClass="entr" presetSubtype="0" fill="hold" grpId="0" nodeType="afterEffect">
                                  <p:stCondLst>
                                    <p:cond delay="0"/>
                                  </p:stCondLst>
                                  <p:childTnLst>
                                    <p:set>
                                      <p:cBhvr>
                                        <p:cTn id="300" dur="1" fill="hold">
                                          <p:stCondLst>
                                            <p:cond delay="999"/>
                                          </p:stCondLst>
                                        </p:cTn>
                                        <p:tgtEl>
                                          <p:spTgt spid="116"/>
                                        </p:tgtEl>
                                        <p:attrNameLst>
                                          <p:attrName>style.visibility</p:attrName>
                                        </p:attrNameLst>
                                      </p:cBhvr>
                                      <p:to>
                                        <p:strVal val="visible"/>
                                      </p:to>
                                    </p:set>
                                  </p:childTnLst>
                                </p:cTn>
                              </p:par>
                            </p:childTnLst>
                          </p:cTn>
                        </p:par>
                        <p:par>
                          <p:cTn id="301" fill="hold">
                            <p:stCondLst>
                              <p:cond delay="98000"/>
                            </p:stCondLst>
                            <p:childTnLst>
                              <p:par>
                                <p:cTn id="302" presetID="1" presetClass="entr" presetSubtype="0" fill="hold" grpId="0" nodeType="afterEffect">
                                  <p:stCondLst>
                                    <p:cond delay="0"/>
                                  </p:stCondLst>
                                  <p:childTnLst>
                                    <p:set>
                                      <p:cBhvr>
                                        <p:cTn id="303" dur="1" fill="hold">
                                          <p:stCondLst>
                                            <p:cond delay="999"/>
                                          </p:stCondLst>
                                        </p:cTn>
                                        <p:tgtEl>
                                          <p:spTgt spid="117"/>
                                        </p:tgtEl>
                                        <p:attrNameLst>
                                          <p:attrName>style.visibility</p:attrName>
                                        </p:attrNameLst>
                                      </p:cBhvr>
                                      <p:to>
                                        <p:strVal val="visible"/>
                                      </p:to>
                                    </p:set>
                                  </p:childTnLst>
                                </p:cTn>
                              </p:par>
                            </p:childTnLst>
                          </p:cTn>
                        </p:par>
                        <p:par>
                          <p:cTn id="304" fill="hold">
                            <p:stCondLst>
                              <p:cond delay="99000"/>
                            </p:stCondLst>
                            <p:childTnLst>
                              <p:par>
                                <p:cTn id="305" presetID="1" presetClass="entr" presetSubtype="0" fill="hold" grpId="0" nodeType="afterEffect">
                                  <p:stCondLst>
                                    <p:cond delay="0"/>
                                  </p:stCondLst>
                                  <p:childTnLst>
                                    <p:set>
                                      <p:cBhvr>
                                        <p:cTn id="306" dur="1" fill="hold">
                                          <p:stCondLst>
                                            <p:cond delay="999"/>
                                          </p:stCondLst>
                                        </p:cTn>
                                        <p:tgtEl>
                                          <p:spTgt spid="118"/>
                                        </p:tgtEl>
                                        <p:attrNameLst>
                                          <p:attrName>style.visibility</p:attrName>
                                        </p:attrNameLst>
                                      </p:cBhvr>
                                      <p:to>
                                        <p:strVal val="visible"/>
                                      </p:to>
                                    </p:set>
                                  </p:childTnLst>
                                </p:cTn>
                              </p:par>
                            </p:childTnLst>
                          </p:cTn>
                        </p:par>
                        <p:par>
                          <p:cTn id="307" fill="hold">
                            <p:stCondLst>
                              <p:cond delay="100000"/>
                            </p:stCondLst>
                            <p:childTnLst>
                              <p:par>
                                <p:cTn id="308" presetID="1" presetClass="entr" presetSubtype="0" fill="hold" grpId="0" nodeType="afterEffect">
                                  <p:stCondLst>
                                    <p:cond delay="0"/>
                                  </p:stCondLst>
                                  <p:childTnLst>
                                    <p:set>
                                      <p:cBhvr>
                                        <p:cTn id="309" dur="1" fill="hold">
                                          <p:stCondLst>
                                            <p:cond delay="999"/>
                                          </p:stCondLst>
                                        </p:cTn>
                                        <p:tgtEl>
                                          <p:spTgt spid="119"/>
                                        </p:tgtEl>
                                        <p:attrNameLst>
                                          <p:attrName>style.visibility</p:attrName>
                                        </p:attrNameLst>
                                      </p:cBhvr>
                                      <p:to>
                                        <p:strVal val="visible"/>
                                      </p:to>
                                    </p:set>
                                  </p:childTnLst>
                                </p:cTn>
                              </p:par>
                            </p:childTnLst>
                          </p:cTn>
                        </p:par>
                        <p:par>
                          <p:cTn id="310" fill="hold">
                            <p:stCondLst>
                              <p:cond delay="101000"/>
                            </p:stCondLst>
                            <p:childTnLst>
                              <p:par>
                                <p:cTn id="311" presetID="1" presetClass="entr" presetSubtype="0" fill="hold" grpId="0" nodeType="afterEffect">
                                  <p:stCondLst>
                                    <p:cond delay="0"/>
                                  </p:stCondLst>
                                  <p:childTnLst>
                                    <p:set>
                                      <p:cBhvr>
                                        <p:cTn id="312" dur="1" fill="hold">
                                          <p:stCondLst>
                                            <p:cond delay="999"/>
                                          </p:stCondLst>
                                        </p:cTn>
                                        <p:tgtEl>
                                          <p:spTgt spid="120"/>
                                        </p:tgtEl>
                                        <p:attrNameLst>
                                          <p:attrName>style.visibility</p:attrName>
                                        </p:attrNameLst>
                                      </p:cBhvr>
                                      <p:to>
                                        <p:strVal val="visible"/>
                                      </p:to>
                                    </p:set>
                                  </p:childTnLst>
                                </p:cTn>
                              </p:par>
                            </p:childTnLst>
                          </p:cTn>
                        </p:par>
                        <p:par>
                          <p:cTn id="313" fill="hold">
                            <p:stCondLst>
                              <p:cond delay="102000"/>
                            </p:stCondLst>
                            <p:childTnLst>
                              <p:par>
                                <p:cTn id="314" presetID="1" presetClass="entr" presetSubtype="0" fill="hold" grpId="0" nodeType="afterEffect">
                                  <p:stCondLst>
                                    <p:cond delay="0"/>
                                  </p:stCondLst>
                                  <p:childTnLst>
                                    <p:set>
                                      <p:cBhvr>
                                        <p:cTn id="315" dur="1" fill="hold">
                                          <p:stCondLst>
                                            <p:cond delay="999"/>
                                          </p:stCondLst>
                                        </p:cTn>
                                        <p:tgtEl>
                                          <p:spTgt spid="121"/>
                                        </p:tgtEl>
                                        <p:attrNameLst>
                                          <p:attrName>style.visibility</p:attrName>
                                        </p:attrNameLst>
                                      </p:cBhvr>
                                      <p:to>
                                        <p:strVal val="visible"/>
                                      </p:to>
                                    </p:set>
                                  </p:childTnLst>
                                </p:cTn>
                              </p:par>
                            </p:childTnLst>
                          </p:cTn>
                        </p:par>
                        <p:par>
                          <p:cTn id="316" fill="hold">
                            <p:stCondLst>
                              <p:cond delay="103000"/>
                            </p:stCondLst>
                            <p:childTnLst>
                              <p:par>
                                <p:cTn id="317" presetID="1" presetClass="entr" presetSubtype="0" fill="hold" grpId="0" nodeType="afterEffect">
                                  <p:stCondLst>
                                    <p:cond delay="0"/>
                                  </p:stCondLst>
                                  <p:childTnLst>
                                    <p:set>
                                      <p:cBhvr>
                                        <p:cTn id="318" dur="1" fill="hold">
                                          <p:stCondLst>
                                            <p:cond delay="999"/>
                                          </p:stCondLst>
                                        </p:cTn>
                                        <p:tgtEl>
                                          <p:spTgt spid="122"/>
                                        </p:tgtEl>
                                        <p:attrNameLst>
                                          <p:attrName>style.visibility</p:attrName>
                                        </p:attrNameLst>
                                      </p:cBhvr>
                                      <p:to>
                                        <p:strVal val="visible"/>
                                      </p:to>
                                    </p:set>
                                  </p:childTnLst>
                                </p:cTn>
                              </p:par>
                            </p:childTnLst>
                          </p:cTn>
                        </p:par>
                        <p:par>
                          <p:cTn id="319" fill="hold">
                            <p:stCondLst>
                              <p:cond delay="104000"/>
                            </p:stCondLst>
                            <p:childTnLst>
                              <p:par>
                                <p:cTn id="320" presetID="1" presetClass="entr" presetSubtype="0" fill="hold" grpId="0" nodeType="afterEffect">
                                  <p:stCondLst>
                                    <p:cond delay="0"/>
                                  </p:stCondLst>
                                  <p:childTnLst>
                                    <p:set>
                                      <p:cBhvr>
                                        <p:cTn id="321" dur="1" fill="hold">
                                          <p:stCondLst>
                                            <p:cond delay="999"/>
                                          </p:stCondLst>
                                        </p:cTn>
                                        <p:tgtEl>
                                          <p:spTgt spid="123"/>
                                        </p:tgtEl>
                                        <p:attrNameLst>
                                          <p:attrName>style.visibility</p:attrName>
                                        </p:attrNameLst>
                                      </p:cBhvr>
                                      <p:to>
                                        <p:strVal val="visible"/>
                                      </p:to>
                                    </p:set>
                                  </p:childTnLst>
                                </p:cTn>
                              </p:par>
                            </p:childTnLst>
                          </p:cTn>
                        </p:par>
                        <p:par>
                          <p:cTn id="322" fill="hold">
                            <p:stCondLst>
                              <p:cond delay="105000"/>
                            </p:stCondLst>
                            <p:childTnLst>
                              <p:par>
                                <p:cTn id="323" presetID="1" presetClass="entr" presetSubtype="0" fill="hold" grpId="0" nodeType="afterEffect">
                                  <p:stCondLst>
                                    <p:cond delay="0"/>
                                  </p:stCondLst>
                                  <p:childTnLst>
                                    <p:set>
                                      <p:cBhvr>
                                        <p:cTn id="324" dur="1" fill="hold">
                                          <p:stCondLst>
                                            <p:cond delay="999"/>
                                          </p:stCondLst>
                                        </p:cTn>
                                        <p:tgtEl>
                                          <p:spTgt spid="124"/>
                                        </p:tgtEl>
                                        <p:attrNameLst>
                                          <p:attrName>style.visibility</p:attrName>
                                        </p:attrNameLst>
                                      </p:cBhvr>
                                      <p:to>
                                        <p:strVal val="visible"/>
                                      </p:to>
                                    </p:set>
                                  </p:childTnLst>
                                </p:cTn>
                              </p:par>
                            </p:childTnLst>
                          </p:cTn>
                        </p:par>
                        <p:par>
                          <p:cTn id="325" fill="hold">
                            <p:stCondLst>
                              <p:cond delay="106000"/>
                            </p:stCondLst>
                            <p:childTnLst>
                              <p:par>
                                <p:cTn id="326" presetID="1" presetClass="entr" presetSubtype="0" fill="hold" grpId="0" nodeType="afterEffect">
                                  <p:stCondLst>
                                    <p:cond delay="0"/>
                                  </p:stCondLst>
                                  <p:childTnLst>
                                    <p:set>
                                      <p:cBhvr>
                                        <p:cTn id="327" dur="1" fill="hold">
                                          <p:stCondLst>
                                            <p:cond delay="999"/>
                                          </p:stCondLst>
                                        </p:cTn>
                                        <p:tgtEl>
                                          <p:spTgt spid="125"/>
                                        </p:tgtEl>
                                        <p:attrNameLst>
                                          <p:attrName>style.visibility</p:attrName>
                                        </p:attrNameLst>
                                      </p:cBhvr>
                                      <p:to>
                                        <p:strVal val="visible"/>
                                      </p:to>
                                    </p:set>
                                  </p:childTnLst>
                                </p:cTn>
                              </p:par>
                            </p:childTnLst>
                          </p:cTn>
                        </p:par>
                        <p:par>
                          <p:cTn id="328" fill="hold">
                            <p:stCondLst>
                              <p:cond delay="107000"/>
                            </p:stCondLst>
                            <p:childTnLst>
                              <p:par>
                                <p:cTn id="329" presetID="1" presetClass="entr" presetSubtype="0" fill="hold" grpId="0" nodeType="afterEffect">
                                  <p:stCondLst>
                                    <p:cond delay="0"/>
                                  </p:stCondLst>
                                  <p:childTnLst>
                                    <p:set>
                                      <p:cBhvr>
                                        <p:cTn id="330" dur="1" fill="hold">
                                          <p:stCondLst>
                                            <p:cond delay="999"/>
                                          </p:stCondLst>
                                        </p:cTn>
                                        <p:tgtEl>
                                          <p:spTgt spid="126"/>
                                        </p:tgtEl>
                                        <p:attrNameLst>
                                          <p:attrName>style.visibility</p:attrName>
                                        </p:attrNameLst>
                                      </p:cBhvr>
                                      <p:to>
                                        <p:strVal val="visible"/>
                                      </p:to>
                                    </p:set>
                                  </p:childTnLst>
                                </p:cTn>
                              </p:par>
                            </p:childTnLst>
                          </p:cTn>
                        </p:par>
                        <p:par>
                          <p:cTn id="331" fill="hold">
                            <p:stCondLst>
                              <p:cond delay="108000"/>
                            </p:stCondLst>
                            <p:childTnLst>
                              <p:par>
                                <p:cTn id="332" presetID="1" presetClass="entr" presetSubtype="0" fill="hold" grpId="0" nodeType="afterEffect">
                                  <p:stCondLst>
                                    <p:cond delay="0"/>
                                  </p:stCondLst>
                                  <p:childTnLst>
                                    <p:set>
                                      <p:cBhvr>
                                        <p:cTn id="333" dur="1" fill="hold">
                                          <p:stCondLst>
                                            <p:cond delay="999"/>
                                          </p:stCondLst>
                                        </p:cTn>
                                        <p:tgtEl>
                                          <p:spTgt spid="127"/>
                                        </p:tgtEl>
                                        <p:attrNameLst>
                                          <p:attrName>style.visibility</p:attrName>
                                        </p:attrNameLst>
                                      </p:cBhvr>
                                      <p:to>
                                        <p:strVal val="visible"/>
                                      </p:to>
                                    </p:set>
                                  </p:childTnLst>
                                </p:cTn>
                              </p:par>
                            </p:childTnLst>
                          </p:cTn>
                        </p:par>
                        <p:par>
                          <p:cTn id="334" fill="hold">
                            <p:stCondLst>
                              <p:cond delay="109000"/>
                            </p:stCondLst>
                            <p:childTnLst>
                              <p:par>
                                <p:cTn id="335" presetID="1" presetClass="entr" presetSubtype="0" fill="hold" grpId="0" nodeType="afterEffect">
                                  <p:stCondLst>
                                    <p:cond delay="0"/>
                                  </p:stCondLst>
                                  <p:childTnLst>
                                    <p:set>
                                      <p:cBhvr>
                                        <p:cTn id="336" dur="1" fill="hold">
                                          <p:stCondLst>
                                            <p:cond delay="999"/>
                                          </p:stCondLst>
                                        </p:cTn>
                                        <p:tgtEl>
                                          <p:spTgt spid="128"/>
                                        </p:tgtEl>
                                        <p:attrNameLst>
                                          <p:attrName>style.visibility</p:attrName>
                                        </p:attrNameLst>
                                      </p:cBhvr>
                                      <p:to>
                                        <p:strVal val="visible"/>
                                      </p:to>
                                    </p:set>
                                  </p:childTnLst>
                                </p:cTn>
                              </p:par>
                            </p:childTnLst>
                          </p:cTn>
                        </p:par>
                        <p:par>
                          <p:cTn id="337" fill="hold">
                            <p:stCondLst>
                              <p:cond delay="110000"/>
                            </p:stCondLst>
                            <p:childTnLst>
                              <p:par>
                                <p:cTn id="338" presetID="1" presetClass="entr" presetSubtype="0" fill="hold" grpId="0" nodeType="afterEffect">
                                  <p:stCondLst>
                                    <p:cond delay="0"/>
                                  </p:stCondLst>
                                  <p:childTnLst>
                                    <p:set>
                                      <p:cBhvr>
                                        <p:cTn id="339" dur="1" fill="hold">
                                          <p:stCondLst>
                                            <p:cond delay="999"/>
                                          </p:stCondLst>
                                        </p:cTn>
                                        <p:tgtEl>
                                          <p:spTgt spid="129"/>
                                        </p:tgtEl>
                                        <p:attrNameLst>
                                          <p:attrName>style.visibility</p:attrName>
                                        </p:attrNameLst>
                                      </p:cBhvr>
                                      <p:to>
                                        <p:strVal val="visible"/>
                                      </p:to>
                                    </p:set>
                                  </p:childTnLst>
                                </p:cTn>
                              </p:par>
                            </p:childTnLst>
                          </p:cTn>
                        </p:par>
                        <p:par>
                          <p:cTn id="340" fill="hold">
                            <p:stCondLst>
                              <p:cond delay="111000"/>
                            </p:stCondLst>
                            <p:childTnLst>
                              <p:par>
                                <p:cTn id="341" presetID="1" presetClass="entr" presetSubtype="0" fill="hold" grpId="0" nodeType="afterEffect">
                                  <p:stCondLst>
                                    <p:cond delay="0"/>
                                  </p:stCondLst>
                                  <p:childTnLst>
                                    <p:set>
                                      <p:cBhvr>
                                        <p:cTn id="342" dur="1" fill="hold">
                                          <p:stCondLst>
                                            <p:cond delay="999"/>
                                          </p:stCondLst>
                                        </p:cTn>
                                        <p:tgtEl>
                                          <p:spTgt spid="130"/>
                                        </p:tgtEl>
                                        <p:attrNameLst>
                                          <p:attrName>style.visibility</p:attrName>
                                        </p:attrNameLst>
                                      </p:cBhvr>
                                      <p:to>
                                        <p:strVal val="visible"/>
                                      </p:to>
                                    </p:set>
                                  </p:childTnLst>
                                </p:cTn>
                              </p:par>
                            </p:childTnLst>
                          </p:cTn>
                        </p:par>
                        <p:par>
                          <p:cTn id="343" fill="hold">
                            <p:stCondLst>
                              <p:cond delay="112000"/>
                            </p:stCondLst>
                            <p:childTnLst>
                              <p:par>
                                <p:cTn id="344" presetID="1" presetClass="entr" presetSubtype="0" fill="hold" grpId="0" nodeType="afterEffect">
                                  <p:stCondLst>
                                    <p:cond delay="0"/>
                                  </p:stCondLst>
                                  <p:childTnLst>
                                    <p:set>
                                      <p:cBhvr>
                                        <p:cTn id="345" dur="1" fill="hold">
                                          <p:stCondLst>
                                            <p:cond delay="999"/>
                                          </p:stCondLst>
                                        </p:cTn>
                                        <p:tgtEl>
                                          <p:spTgt spid="131"/>
                                        </p:tgtEl>
                                        <p:attrNameLst>
                                          <p:attrName>style.visibility</p:attrName>
                                        </p:attrNameLst>
                                      </p:cBhvr>
                                      <p:to>
                                        <p:strVal val="visible"/>
                                      </p:to>
                                    </p:set>
                                  </p:childTnLst>
                                </p:cTn>
                              </p:par>
                            </p:childTnLst>
                          </p:cTn>
                        </p:par>
                        <p:par>
                          <p:cTn id="346" fill="hold">
                            <p:stCondLst>
                              <p:cond delay="113000"/>
                            </p:stCondLst>
                            <p:childTnLst>
                              <p:par>
                                <p:cTn id="347" presetID="1" presetClass="entr" presetSubtype="0" fill="hold" grpId="0" nodeType="afterEffect">
                                  <p:stCondLst>
                                    <p:cond delay="0"/>
                                  </p:stCondLst>
                                  <p:childTnLst>
                                    <p:set>
                                      <p:cBhvr>
                                        <p:cTn id="348" dur="1" fill="hold">
                                          <p:stCondLst>
                                            <p:cond delay="999"/>
                                          </p:stCondLst>
                                        </p:cTn>
                                        <p:tgtEl>
                                          <p:spTgt spid="132"/>
                                        </p:tgtEl>
                                        <p:attrNameLst>
                                          <p:attrName>style.visibility</p:attrName>
                                        </p:attrNameLst>
                                      </p:cBhvr>
                                      <p:to>
                                        <p:strVal val="visible"/>
                                      </p:to>
                                    </p:set>
                                  </p:childTnLst>
                                </p:cTn>
                              </p:par>
                            </p:childTnLst>
                          </p:cTn>
                        </p:par>
                        <p:par>
                          <p:cTn id="349" fill="hold">
                            <p:stCondLst>
                              <p:cond delay="114000"/>
                            </p:stCondLst>
                            <p:childTnLst>
                              <p:par>
                                <p:cTn id="350" presetID="1" presetClass="entr" presetSubtype="0" fill="hold" grpId="0" nodeType="afterEffect">
                                  <p:stCondLst>
                                    <p:cond delay="0"/>
                                  </p:stCondLst>
                                  <p:childTnLst>
                                    <p:set>
                                      <p:cBhvr>
                                        <p:cTn id="351" dur="1" fill="hold">
                                          <p:stCondLst>
                                            <p:cond delay="999"/>
                                          </p:stCondLst>
                                        </p:cTn>
                                        <p:tgtEl>
                                          <p:spTgt spid="133"/>
                                        </p:tgtEl>
                                        <p:attrNameLst>
                                          <p:attrName>style.visibility</p:attrName>
                                        </p:attrNameLst>
                                      </p:cBhvr>
                                      <p:to>
                                        <p:strVal val="visible"/>
                                      </p:to>
                                    </p:set>
                                  </p:childTnLst>
                                </p:cTn>
                              </p:par>
                            </p:childTnLst>
                          </p:cTn>
                        </p:par>
                        <p:par>
                          <p:cTn id="352" fill="hold">
                            <p:stCondLst>
                              <p:cond delay="115000"/>
                            </p:stCondLst>
                            <p:childTnLst>
                              <p:par>
                                <p:cTn id="353" presetID="1" presetClass="entr" presetSubtype="0" fill="hold" grpId="0" nodeType="afterEffect">
                                  <p:stCondLst>
                                    <p:cond delay="0"/>
                                  </p:stCondLst>
                                  <p:childTnLst>
                                    <p:set>
                                      <p:cBhvr>
                                        <p:cTn id="354" dur="1" fill="hold">
                                          <p:stCondLst>
                                            <p:cond delay="999"/>
                                          </p:stCondLst>
                                        </p:cTn>
                                        <p:tgtEl>
                                          <p:spTgt spid="134"/>
                                        </p:tgtEl>
                                        <p:attrNameLst>
                                          <p:attrName>style.visibility</p:attrName>
                                        </p:attrNameLst>
                                      </p:cBhvr>
                                      <p:to>
                                        <p:strVal val="visible"/>
                                      </p:to>
                                    </p:set>
                                  </p:childTnLst>
                                </p:cTn>
                              </p:par>
                            </p:childTnLst>
                          </p:cTn>
                        </p:par>
                        <p:par>
                          <p:cTn id="355" fill="hold">
                            <p:stCondLst>
                              <p:cond delay="116000"/>
                            </p:stCondLst>
                            <p:childTnLst>
                              <p:par>
                                <p:cTn id="356" presetID="1" presetClass="entr" presetSubtype="0" fill="hold" grpId="0" nodeType="afterEffect">
                                  <p:stCondLst>
                                    <p:cond delay="0"/>
                                  </p:stCondLst>
                                  <p:childTnLst>
                                    <p:set>
                                      <p:cBhvr>
                                        <p:cTn id="357" dur="1" fill="hold">
                                          <p:stCondLst>
                                            <p:cond delay="999"/>
                                          </p:stCondLst>
                                        </p:cTn>
                                        <p:tgtEl>
                                          <p:spTgt spid="135"/>
                                        </p:tgtEl>
                                        <p:attrNameLst>
                                          <p:attrName>style.visibility</p:attrName>
                                        </p:attrNameLst>
                                      </p:cBhvr>
                                      <p:to>
                                        <p:strVal val="visible"/>
                                      </p:to>
                                    </p:set>
                                  </p:childTnLst>
                                </p:cTn>
                              </p:par>
                            </p:childTnLst>
                          </p:cTn>
                        </p:par>
                        <p:par>
                          <p:cTn id="358" fill="hold">
                            <p:stCondLst>
                              <p:cond delay="117000"/>
                            </p:stCondLst>
                            <p:childTnLst>
                              <p:par>
                                <p:cTn id="359" presetID="1" presetClass="entr" presetSubtype="0" fill="hold" grpId="0" nodeType="afterEffect">
                                  <p:stCondLst>
                                    <p:cond delay="0"/>
                                  </p:stCondLst>
                                  <p:childTnLst>
                                    <p:set>
                                      <p:cBhvr>
                                        <p:cTn id="360" dur="1" fill="hold">
                                          <p:stCondLst>
                                            <p:cond delay="999"/>
                                          </p:stCondLst>
                                        </p:cTn>
                                        <p:tgtEl>
                                          <p:spTgt spid="136"/>
                                        </p:tgtEl>
                                        <p:attrNameLst>
                                          <p:attrName>style.visibility</p:attrName>
                                        </p:attrNameLst>
                                      </p:cBhvr>
                                      <p:to>
                                        <p:strVal val="visible"/>
                                      </p:to>
                                    </p:set>
                                  </p:childTnLst>
                                </p:cTn>
                              </p:par>
                            </p:childTnLst>
                          </p:cTn>
                        </p:par>
                        <p:par>
                          <p:cTn id="361" fill="hold">
                            <p:stCondLst>
                              <p:cond delay="118000"/>
                            </p:stCondLst>
                            <p:childTnLst>
                              <p:par>
                                <p:cTn id="362" presetID="1" presetClass="entr" presetSubtype="0" fill="hold" grpId="0" nodeType="afterEffect">
                                  <p:stCondLst>
                                    <p:cond delay="0"/>
                                  </p:stCondLst>
                                  <p:childTnLst>
                                    <p:set>
                                      <p:cBhvr>
                                        <p:cTn id="363" dur="1" fill="hold">
                                          <p:stCondLst>
                                            <p:cond delay="999"/>
                                          </p:stCondLst>
                                        </p:cTn>
                                        <p:tgtEl>
                                          <p:spTgt spid="137"/>
                                        </p:tgtEl>
                                        <p:attrNameLst>
                                          <p:attrName>style.visibility</p:attrName>
                                        </p:attrNameLst>
                                      </p:cBhvr>
                                      <p:to>
                                        <p:strVal val="visible"/>
                                      </p:to>
                                    </p:set>
                                  </p:childTnLst>
                                </p:cTn>
                              </p:par>
                            </p:childTnLst>
                          </p:cTn>
                        </p:par>
                        <p:par>
                          <p:cTn id="364" fill="hold">
                            <p:stCondLst>
                              <p:cond delay="119000"/>
                            </p:stCondLst>
                            <p:childTnLst>
                              <p:par>
                                <p:cTn id="365" presetID="1" presetClass="entr" presetSubtype="0" fill="hold" grpId="0" nodeType="afterEffect">
                                  <p:stCondLst>
                                    <p:cond delay="0"/>
                                  </p:stCondLst>
                                  <p:childTnLst>
                                    <p:set>
                                      <p:cBhvr>
                                        <p:cTn id="366" dur="1" fill="hold">
                                          <p:stCondLst>
                                            <p:cond delay="999"/>
                                          </p:stCondLst>
                                        </p:cTn>
                                        <p:tgtEl>
                                          <p:spTgt spid="138"/>
                                        </p:tgtEl>
                                        <p:attrNameLst>
                                          <p:attrName>style.visibility</p:attrName>
                                        </p:attrNameLst>
                                      </p:cBhvr>
                                      <p:to>
                                        <p:strVal val="visible"/>
                                      </p:to>
                                    </p:set>
                                  </p:childTnLst>
                                </p:cTn>
                              </p:par>
                            </p:childTnLst>
                          </p:cTn>
                        </p:par>
                        <p:par>
                          <p:cTn id="367" fill="hold">
                            <p:stCondLst>
                              <p:cond delay="120000"/>
                            </p:stCondLst>
                            <p:childTnLst>
                              <p:par>
                                <p:cTn id="368" presetID="1" presetClass="entr" presetSubtype="0" fill="hold" grpId="0" nodeType="afterEffect">
                                  <p:stCondLst>
                                    <p:cond delay="0"/>
                                  </p:stCondLst>
                                  <p:childTnLst>
                                    <p:set>
                                      <p:cBhvr>
                                        <p:cTn id="369" dur="1" fill="hold">
                                          <p:stCondLst>
                                            <p:cond delay="999"/>
                                          </p:stCondLst>
                                        </p:cTn>
                                        <p:tgtEl>
                                          <p:spTgt spid="139"/>
                                        </p:tgtEl>
                                        <p:attrNameLst>
                                          <p:attrName>style.visibility</p:attrName>
                                        </p:attrNameLst>
                                      </p:cBhvr>
                                      <p:to>
                                        <p:strVal val="visible"/>
                                      </p:to>
                                    </p:set>
                                  </p:childTnLst>
                                </p:cTn>
                              </p:par>
                            </p:childTnLst>
                          </p:cTn>
                        </p:par>
                        <p:par>
                          <p:cTn id="370" fill="hold">
                            <p:stCondLst>
                              <p:cond delay="121000"/>
                            </p:stCondLst>
                            <p:childTnLst>
                              <p:par>
                                <p:cTn id="371" presetID="1" presetClass="entr" presetSubtype="0" fill="hold" grpId="0" nodeType="afterEffect">
                                  <p:stCondLst>
                                    <p:cond delay="0"/>
                                  </p:stCondLst>
                                  <p:childTnLst>
                                    <p:set>
                                      <p:cBhvr>
                                        <p:cTn id="372" dur="1" fill="hold">
                                          <p:stCondLst>
                                            <p:cond delay="999"/>
                                          </p:stCondLst>
                                        </p:cTn>
                                        <p:tgtEl>
                                          <p:spTgt spid="140"/>
                                        </p:tgtEl>
                                        <p:attrNameLst>
                                          <p:attrName>style.visibility</p:attrName>
                                        </p:attrNameLst>
                                      </p:cBhvr>
                                      <p:to>
                                        <p:strVal val="visible"/>
                                      </p:to>
                                    </p:set>
                                  </p:childTnLst>
                                </p:cTn>
                              </p:par>
                            </p:childTnLst>
                          </p:cTn>
                        </p:par>
                        <p:par>
                          <p:cTn id="373" fill="hold">
                            <p:stCondLst>
                              <p:cond delay="122000"/>
                            </p:stCondLst>
                            <p:childTnLst>
                              <p:par>
                                <p:cTn id="374" presetID="1" presetClass="entr" presetSubtype="0" fill="hold" grpId="0" nodeType="afterEffect">
                                  <p:stCondLst>
                                    <p:cond delay="0"/>
                                  </p:stCondLst>
                                  <p:childTnLst>
                                    <p:set>
                                      <p:cBhvr>
                                        <p:cTn id="375" dur="1" fill="hold">
                                          <p:stCondLst>
                                            <p:cond delay="999"/>
                                          </p:stCondLst>
                                        </p:cTn>
                                        <p:tgtEl>
                                          <p:spTgt spid="141"/>
                                        </p:tgtEl>
                                        <p:attrNameLst>
                                          <p:attrName>style.visibility</p:attrName>
                                        </p:attrNameLst>
                                      </p:cBhvr>
                                      <p:to>
                                        <p:strVal val="visible"/>
                                      </p:to>
                                    </p:set>
                                  </p:childTnLst>
                                </p:cTn>
                              </p:par>
                            </p:childTnLst>
                          </p:cTn>
                        </p:par>
                        <p:par>
                          <p:cTn id="376" fill="hold">
                            <p:stCondLst>
                              <p:cond delay="123000"/>
                            </p:stCondLst>
                            <p:childTnLst>
                              <p:par>
                                <p:cTn id="377" presetID="1" presetClass="entr" presetSubtype="0" fill="hold" grpId="0" nodeType="afterEffect">
                                  <p:stCondLst>
                                    <p:cond delay="0"/>
                                  </p:stCondLst>
                                  <p:childTnLst>
                                    <p:set>
                                      <p:cBhvr>
                                        <p:cTn id="378" dur="1" fill="hold">
                                          <p:stCondLst>
                                            <p:cond delay="999"/>
                                          </p:stCondLst>
                                        </p:cTn>
                                        <p:tgtEl>
                                          <p:spTgt spid="142"/>
                                        </p:tgtEl>
                                        <p:attrNameLst>
                                          <p:attrName>style.visibility</p:attrName>
                                        </p:attrNameLst>
                                      </p:cBhvr>
                                      <p:to>
                                        <p:strVal val="visible"/>
                                      </p:to>
                                    </p:set>
                                  </p:childTnLst>
                                </p:cTn>
                              </p:par>
                            </p:childTnLst>
                          </p:cTn>
                        </p:par>
                        <p:par>
                          <p:cTn id="379" fill="hold">
                            <p:stCondLst>
                              <p:cond delay="124000"/>
                            </p:stCondLst>
                            <p:childTnLst>
                              <p:par>
                                <p:cTn id="380" presetID="1" presetClass="entr" presetSubtype="0" fill="hold" grpId="0" nodeType="afterEffect">
                                  <p:stCondLst>
                                    <p:cond delay="0"/>
                                  </p:stCondLst>
                                  <p:childTnLst>
                                    <p:set>
                                      <p:cBhvr>
                                        <p:cTn id="381" dur="1" fill="hold">
                                          <p:stCondLst>
                                            <p:cond delay="999"/>
                                          </p:stCondLst>
                                        </p:cTn>
                                        <p:tgtEl>
                                          <p:spTgt spid="143"/>
                                        </p:tgtEl>
                                        <p:attrNameLst>
                                          <p:attrName>style.visibility</p:attrName>
                                        </p:attrNameLst>
                                      </p:cBhvr>
                                      <p:to>
                                        <p:strVal val="visible"/>
                                      </p:to>
                                    </p:set>
                                  </p:childTnLst>
                                </p:cTn>
                              </p:par>
                            </p:childTnLst>
                          </p:cTn>
                        </p:par>
                        <p:par>
                          <p:cTn id="382" fill="hold">
                            <p:stCondLst>
                              <p:cond delay="125000"/>
                            </p:stCondLst>
                            <p:childTnLst>
                              <p:par>
                                <p:cTn id="383" presetID="1" presetClass="entr" presetSubtype="0" fill="hold" grpId="0" nodeType="afterEffect">
                                  <p:stCondLst>
                                    <p:cond delay="0"/>
                                  </p:stCondLst>
                                  <p:childTnLst>
                                    <p:set>
                                      <p:cBhvr>
                                        <p:cTn id="384" dur="1" fill="hold">
                                          <p:stCondLst>
                                            <p:cond delay="999"/>
                                          </p:stCondLst>
                                        </p:cTn>
                                        <p:tgtEl>
                                          <p:spTgt spid="144"/>
                                        </p:tgtEl>
                                        <p:attrNameLst>
                                          <p:attrName>style.visibility</p:attrName>
                                        </p:attrNameLst>
                                      </p:cBhvr>
                                      <p:to>
                                        <p:strVal val="visible"/>
                                      </p:to>
                                    </p:set>
                                  </p:childTnLst>
                                </p:cTn>
                              </p:par>
                            </p:childTnLst>
                          </p:cTn>
                        </p:par>
                        <p:par>
                          <p:cTn id="385" fill="hold">
                            <p:stCondLst>
                              <p:cond delay="126000"/>
                            </p:stCondLst>
                            <p:childTnLst>
                              <p:par>
                                <p:cTn id="386" presetID="1" presetClass="entr" presetSubtype="0" fill="hold" grpId="0" nodeType="afterEffect">
                                  <p:stCondLst>
                                    <p:cond delay="0"/>
                                  </p:stCondLst>
                                  <p:childTnLst>
                                    <p:set>
                                      <p:cBhvr>
                                        <p:cTn id="387" dur="1" fill="hold">
                                          <p:stCondLst>
                                            <p:cond delay="999"/>
                                          </p:stCondLst>
                                        </p:cTn>
                                        <p:tgtEl>
                                          <p:spTgt spid="145"/>
                                        </p:tgtEl>
                                        <p:attrNameLst>
                                          <p:attrName>style.visibility</p:attrName>
                                        </p:attrNameLst>
                                      </p:cBhvr>
                                      <p:to>
                                        <p:strVal val="visible"/>
                                      </p:to>
                                    </p:set>
                                  </p:childTnLst>
                                </p:cTn>
                              </p:par>
                            </p:childTnLst>
                          </p:cTn>
                        </p:par>
                        <p:par>
                          <p:cTn id="388" fill="hold">
                            <p:stCondLst>
                              <p:cond delay="127000"/>
                            </p:stCondLst>
                            <p:childTnLst>
                              <p:par>
                                <p:cTn id="389" presetID="1" presetClass="entr" presetSubtype="0" fill="hold" grpId="0" nodeType="afterEffect">
                                  <p:stCondLst>
                                    <p:cond delay="0"/>
                                  </p:stCondLst>
                                  <p:childTnLst>
                                    <p:set>
                                      <p:cBhvr>
                                        <p:cTn id="390" dur="1" fill="hold">
                                          <p:stCondLst>
                                            <p:cond delay="999"/>
                                          </p:stCondLst>
                                        </p:cTn>
                                        <p:tgtEl>
                                          <p:spTgt spid="146"/>
                                        </p:tgtEl>
                                        <p:attrNameLst>
                                          <p:attrName>style.visibility</p:attrName>
                                        </p:attrNameLst>
                                      </p:cBhvr>
                                      <p:to>
                                        <p:strVal val="visible"/>
                                      </p:to>
                                    </p:set>
                                  </p:childTnLst>
                                </p:cTn>
                              </p:par>
                            </p:childTnLst>
                          </p:cTn>
                        </p:par>
                        <p:par>
                          <p:cTn id="391" fill="hold">
                            <p:stCondLst>
                              <p:cond delay="128000"/>
                            </p:stCondLst>
                            <p:childTnLst>
                              <p:par>
                                <p:cTn id="392" presetID="1" presetClass="entr" presetSubtype="0" fill="hold" grpId="0" nodeType="afterEffect">
                                  <p:stCondLst>
                                    <p:cond delay="0"/>
                                  </p:stCondLst>
                                  <p:childTnLst>
                                    <p:set>
                                      <p:cBhvr>
                                        <p:cTn id="393" dur="1" fill="hold">
                                          <p:stCondLst>
                                            <p:cond delay="999"/>
                                          </p:stCondLst>
                                        </p:cTn>
                                        <p:tgtEl>
                                          <p:spTgt spid="147"/>
                                        </p:tgtEl>
                                        <p:attrNameLst>
                                          <p:attrName>style.visibility</p:attrName>
                                        </p:attrNameLst>
                                      </p:cBhvr>
                                      <p:to>
                                        <p:strVal val="visible"/>
                                      </p:to>
                                    </p:set>
                                  </p:childTnLst>
                                </p:cTn>
                              </p:par>
                            </p:childTnLst>
                          </p:cTn>
                        </p:par>
                        <p:par>
                          <p:cTn id="394" fill="hold">
                            <p:stCondLst>
                              <p:cond delay="129000"/>
                            </p:stCondLst>
                            <p:childTnLst>
                              <p:par>
                                <p:cTn id="395" presetID="1" presetClass="entr" presetSubtype="0" fill="hold" grpId="0" nodeType="afterEffect">
                                  <p:stCondLst>
                                    <p:cond delay="0"/>
                                  </p:stCondLst>
                                  <p:childTnLst>
                                    <p:set>
                                      <p:cBhvr>
                                        <p:cTn id="396" dur="1" fill="hold">
                                          <p:stCondLst>
                                            <p:cond delay="999"/>
                                          </p:stCondLst>
                                        </p:cTn>
                                        <p:tgtEl>
                                          <p:spTgt spid="148"/>
                                        </p:tgtEl>
                                        <p:attrNameLst>
                                          <p:attrName>style.visibility</p:attrName>
                                        </p:attrNameLst>
                                      </p:cBhvr>
                                      <p:to>
                                        <p:strVal val="visible"/>
                                      </p:to>
                                    </p:set>
                                  </p:childTnLst>
                                </p:cTn>
                              </p:par>
                            </p:childTnLst>
                          </p:cTn>
                        </p:par>
                        <p:par>
                          <p:cTn id="397" fill="hold">
                            <p:stCondLst>
                              <p:cond delay="130000"/>
                            </p:stCondLst>
                            <p:childTnLst>
                              <p:par>
                                <p:cTn id="398" presetID="1" presetClass="entr" presetSubtype="0" fill="hold" grpId="0" nodeType="afterEffect">
                                  <p:stCondLst>
                                    <p:cond delay="0"/>
                                  </p:stCondLst>
                                  <p:childTnLst>
                                    <p:set>
                                      <p:cBhvr>
                                        <p:cTn id="399" dur="1" fill="hold">
                                          <p:stCondLst>
                                            <p:cond delay="999"/>
                                          </p:stCondLst>
                                        </p:cTn>
                                        <p:tgtEl>
                                          <p:spTgt spid="149"/>
                                        </p:tgtEl>
                                        <p:attrNameLst>
                                          <p:attrName>style.visibility</p:attrName>
                                        </p:attrNameLst>
                                      </p:cBhvr>
                                      <p:to>
                                        <p:strVal val="visible"/>
                                      </p:to>
                                    </p:set>
                                  </p:childTnLst>
                                </p:cTn>
                              </p:par>
                            </p:childTnLst>
                          </p:cTn>
                        </p:par>
                        <p:par>
                          <p:cTn id="400" fill="hold">
                            <p:stCondLst>
                              <p:cond delay="131000"/>
                            </p:stCondLst>
                            <p:childTnLst>
                              <p:par>
                                <p:cTn id="401" presetID="1" presetClass="entr" presetSubtype="0" fill="hold" grpId="0" nodeType="afterEffect">
                                  <p:stCondLst>
                                    <p:cond delay="0"/>
                                  </p:stCondLst>
                                  <p:childTnLst>
                                    <p:set>
                                      <p:cBhvr>
                                        <p:cTn id="402" dur="1" fill="hold">
                                          <p:stCondLst>
                                            <p:cond delay="999"/>
                                          </p:stCondLst>
                                        </p:cTn>
                                        <p:tgtEl>
                                          <p:spTgt spid="150"/>
                                        </p:tgtEl>
                                        <p:attrNameLst>
                                          <p:attrName>style.visibility</p:attrName>
                                        </p:attrNameLst>
                                      </p:cBhvr>
                                      <p:to>
                                        <p:strVal val="visible"/>
                                      </p:to>
                                    </p:set>
                                  </p:childTnLst>
                                </p:cTn>
                              </p:par>
                            </p:childTnLst>
                          </p:cTn>
                        </p:par>
                        <p:par>
                          <p:cTn id="403" fill="hold">
                            <p:stCondLst>
                              <p:cond delay="132000"/>
                            </p:stCondLst>
                            <p:childTnLst>
                              <p:par>
                                <p:cTn id="404" presetID="1" presetClass="entr" presetSubtype="0" fill="hold" grpId="0" nodeType="afterEffect">
                                  <p:stCondLst>
                                    <p:cond delay="0"/>
                                  </p:stCondLst>
                                  <p:childTnLst>
                                    <p:set>
                                      <p:cBhvr>
                                        <p:cTn id="405" dur="1" fill="hold">
                                          <p:stCondLst>
                                            <p:cond delay="999"/>
                                          </p:stCondLst>
                                        </p:cTn>
                                        <p:tgtEl>
                                          <p:spTgt spid="151"/>
                                        </p:tgtEl>
                                        <p:attrNameLst>
                                          <p:attrName>style.visibility</p:attrName>
                                        </p:attrNameLst>
                                      </p:cBhvr>
                                      <p:to>
                                        <p:strVal val="visible"/>
                                      </p:to>
                                    </p:set>
                                  </p:childTnLst>
                                </p:cTn>
                              </p:par>
                            </p:childTnLst>
                          </p:cTn>
                        </p:par>
                        <p:par>
                          <p:cTn id="406" fill="hold">
                            <p:stCondLst>
                              <p:cond delay="133000"/>
                            </p:stCondLst>
                            <p:childTnLst>
                              <p:par>
                                <p:cTn id="407" presetID="1" presetClass="entr" presetSubtype="0" fill="hold" grpId="0" nodeType="afterEffect">
                                  <p:stCondLst>
                                    <p:cond delay="0"/>
                                  </p:stCondLst>
                                  <p:childTnLst>
                                    <p:set>
                                      <p:cBhvr>
                                        <p:cTn id="408" dur="1" fill="hold">
                                          <p:stCondLst>
                                            <p:cond delay="999"/>
                                          </p:stCondLst>
                                        </p:cTn>
                                        <p:tgtEl>
                                          <p:spTgt spid="152"/>
                                        </p:tgtEl>
                                        <p:attrNameLst>
                                          <p:attrName>style.visibility</p:attrName>
                                        </p:attrNameLst>
                                      </p:cBhvr>
                                      <p:to>
                                        <p:strVal val="visible"/>
                                      </p:to>
                                    </p:set>
                                  </p:childTnLst>
                                </p:cTn>
                              </p:par>
                            </p:childTnLst>
                          </p:cTn>
                        </p:par>
                        <p:par>
                          <p:cTn id="409" fill="hold">
                            <p:stCondLst>
                              <p:cond delay="134000"/>
                            </p:stCondLst>
                            <p:childTnLst>
                              <p:par>
                                <p:cTn id="410" presetID="1" presetClass="entr" presetSubtype="0" fill="hold" grpId="0" nodeType="afterEffect">
                                  <p:stCondLst>
                                    <p:cond delay="0"/>
                                  </p:stCondLst>
                                  <p:childTnLst>
                                    <p:set>
                                      <p:cBhvr>
                                        <p:cTn id="411" dur="1" fill="hold">
                                          <p:stCondLst>
                                            <p:cond delay="999"/>
                                          </p:stCondLst>
                                        </p:cTn>
                                        <p:tgtEl>
                                          <p:spTgt spid="153"/>
                                        </p:tgtEl>
                                        <p:attrNameLst>
                                          <p:attrName>style.visibility</p:attrName>
                                        </p:attrNameLst>
                                      </p:cBhvr>
                                      <p:to>
                                        <p:strVal val="visible"/>
                                      </p:to>
                                    </p:set>
                                  </p:childTnLst>
                                </p:cTn>
                              </p:par>
                            </p:childTnLst>
                          </p:cTn>
                        </p:par>
                        <p:par>
                          <p:cTn id="412" fill="hold">
                            <p:stCondLst>
                              <p:cond delay="135000"/>
                            </p:stCondLst>
                            <p:childTnLst>
                              <p:par>
                                <p:cTn id="413" presetID="1" presetClass="entr" presetSubtype="0" fill="hold" grpId="0" nodeType="afterEffect">
                                  <p:stCondLst>
                                    <p:cond delay="0"/>
                                  </p:stCondLst>
                                  <p:childTnLst>
                                    <p:set>
                                      <p:cBhvr>
                                        <p:cTn id="414" dur="1" fill="hold">
                                          <p:stCondLst>
                                            <p:cond delay="999"/>
                                          </p:stCondLst>
                                        </p:cTn>
                                        <p:tgtEl>
                                          <p:spTgt spid="154"/>
                                        </p:tgtEl>
                                        <p:attrNameLst>
                                          <p:attrName>style.visibility</p:attrName>
                                        </p:attrNameLst>
                                      </p:cBhvr>
                                      <p:to>
                                        <p:strVal val="visible"/>
                                      </p:to>
                                    </p:set>
                                  </p:childTnLst>
                                </p:cTn>
                              </p:par>
                            </p:childTnLst>
                          </p:cTn>
                        </p:par>
                        <p:par>
                          <p:cTn id="415" fill="hold">
                            <p:stCondLst>
                              <p:cond delay="136000"/>
                            </p:stCondLst>
                            <p:childTnLst>
                              <p:par>
                                <p:cTn id="416" presetID="1" presetClass="entr" presetSubtype="0" fill="hold" grpId="0" nodeType="afterEffect">
                                  <p:stCondLst>
                                    <p:cond delay="0"/>
                                  </p:stCondLst>
                                  <p:childTnLst>
                                    <p:set>
                                      <p:cBhvr>
                                        <p:cTn id="417" dur="1" fill="hold">
                                          <p:stCondLst>
                                            <p:cond delay="999"/>
                                          </p:stCondLst>
                                        </p:cTn>
                                        <p:tgtEl>
                                          <p:spTgt spid="155"/>
                                        </p:tgtEl>
                                        <p:attrNameLst>
                                          <p:attrName>style.visibility</p:attrName>
                                        </p:attrNameLst>
                                      </p:cBhvr>
                                      <p:to>
                                        <p:strVal val="visible"/>
                                      </p:to>
                                    </p:set>
                                  </p:childTnLst>
                                </p:cTn>
                              </p:par>
                            </p:childTnLst>
                          </p:cTn>
                        </p:par>
                        <p:par>
                          <p:cTn id="418" fill="hold">
                            <p:stCondLst>
                              <p:cond delay="137000"/>
                            </p:stCondLst>
                            <p:childTnLst>
                              <p:par>
                                <p:cTn id="419" presetID="1" presetClass="entr" presetSubtype="0" fill="hold" grpId="0" nodeType="afterEffect">
                                  <p:stCondLst>
                                    <p:cond delay="0"/>
                                  </p:stCondLst>
                                  <p:childTnLst>
                                    <p:set>
                                      <p:cBhvr>
                                        <p:cTn id="420" dur="1" fill="hold">
                                          <p:stCondLst>
                                            <p:cond delay="999"/>
                                          </p:stCondLst>
                                        </p:cTn>
                                        <p:tgtEl>
                                          <p:spTgt spid="156"/>
                                        </p:tgtEl>
                                        <p:attrNameLst>
                                          <p:attrName>style.visibility</p:attrName>
                                        </p:attrNameLst>
                                      </p:cBhvr>
                                      <p:to>
                                        <p:strVal val="visible"/>
                                      </p:to>
                                    </p:set>
                                  </p:childTnLst>
                                </p:cTn>
                              </p:par>
                            </p:childTnLst>
                          </p:cTn>
                        </p:par>
                        <p:par>
                          <p:cTn id="421" fill="hold">
                            <p:stCondLst>
                              <p:cond delay="138000"/>
                            </p:stCondLst>
                            <p:childTnLst>
                              <p:par>
                                <p:cTn id="422" presetID="1" presetClass="entr" presetSubtype="0" fill="hold" grpId="0" nodeType="afterEffect">
                                  <p:stCondLst>
                                    <p:cond delay="0"/>
                                  </p:stCondLst>
                                  <p:childTnLst>
                                    <p:set>
                                      <p:cBhvr>
                                        <p:cTn id="423" dur="1" fill="hold">
                                          <p:stCondLst>
                                            <p:cond delay="999"/>
                                          </p:stCondLst>
                                        </p:cTn>
                                        <p:tgtEl>
                                          <p:spTgt spid="157"/>
                                        </p:tgtEl>
                                        <p:attrNameLst>
                                          <p:attrName>style.visibility</p:attrName>
                                        </p:attrNameLst>
                                      </p:cBhvr>
                                      <p:to>
                                        <p:strVal val="visible"/>
                                      </p:to>
                                    </p:set>
                                  </p:childTnLst>
                                </p:cTn>
                              </p:par>
                            </p:childTnLst>
                          </p:cTn>
                        </p:par>
                        <p:par>
                          <p:cTn id="424" fill="hold">
                            <p:stCondLst>
                              <p:cond delay="139000"/>
                            </p:stCondLst>
                            <p:childTnLst>
                              <p:par>
                                <p:cTn id="425" presetID="1" presetClass="entr" presetSubtype="0" fill="hold" grpId="0" nodeType="afterEffect">
                                  <p:stCondLst>
                                    <p:cond delay="0"/>
                                  </p:stCondLst>
                                  <p:childTnLst>
                                    <p:set>
                                      <p:cBhvr>
                                        <p:cTn id="426" dur="1" fill="hold">
                                          <p:stCondLst>
                                            <p:cond delay="999"/>
                                          </p:stCondLst>
                                        </p:cTn>
                                        <p:tgtEl>
                                          <p:spTgt spid="158"/>
                                        </p:tgtEl>
                                        <p:attrNameLst>
                                          <p:attrName>style.visibility</p:attrName>
                                        </p:attrNameLst>
                                      </p:cBhvr>
                                      <p:to>
                                        <p:strVal val="visible"/>
                                      </p:to>
                                    </p:set>
                                  </p:childTnLst>
                                </p:cTn>
                              </p:par>
                            </p:childTnLst>
                          </p:cTn>
                        </p:par>
                        <p:par>
                          <p:cTn id="427" fill="hold">
                            <p:stCondLst>
                              <p:cond delay="140000"/>
                            </p:stCondLst>
                            <p:childTnLst>
                              <p:par>
                                <p:cTn id="428" presetID="1" presetClass="entr" presetSubtype="0" fill="hold" grpId="0" nodeType="afterEffect">
                                  <p:stCondLst>
                                    <p:cond delay="0"/>
                                  </p:stCondLst>
                                  <p:childTnLst>
                                    <p:set>
                                      <p:cBhvr>
                                        <p:cTn id="429" dur="1" fill="hold">
                                          <p:stCondLst>
                                            <p:cond delay="999"/>
                                          </p:stCondLst>
                                        </p:cTn>
                                        <p:tgtEl>
                                          <p:spTgt spid="159"/>
                                        </p:tgtEl>
                                        <p:attrNameLst>
                                          <p:attrName>style.visibility</p:attrName>
                                        </p:attrNameLst>
                                      </p:cBhvr>
                                      <p:to>
                                        <p:strVal val="visible"/>
                                      </p:to>
                                    </p:set>
                                  </p:childTnLst>
                                </p:cTn>
                              </p:par>
                            </p:childTnLst>
                          </p:cTn>
                        </p:par>
                        <p:par>
                          <p:cTn id="430" fill="hold">
                            <p:stCondLst>
                              <p:cond delay="141000"/>
                            </p:stCondLst>
                            <p:childTnLst>
                              <p:par>
                                <p:cTn id="431" presetID="1" presetClass="entr" presetSubtype="0" fill="hold" grpId="0" nodeType="afterEffect">
                                  <p:stCondLst>
                                    <p:cond delay="0"/>
                                  </p:stCondLst>
                                  <p:childTnLst>
                                    <p:set>
                                      <p:cBhvr>
                                        <p:cTn id="432" dur="1" fill="hold">
                                          <p:stCondLst>
                                            <p:cond delay="999"/>
                                          </p:stCondLst>
                                        </p:cTn>
                                        <p:tgtEl>
                                          <p:spTgt spid="160"/>
                                        </p:tgtEl>
                                        <p:attrNameLst>
                                          <p:attrName>style.visibility</p:attrName>
                                        </p:attrNameLst>
                                      </p:cBhvr>
                                      <p:to>
                                        <p:strVal val="visible"/>
                                      </p:to>
                                    </p:set>
                                  </p:childTnLst>
                                </p:cTn>
                              </p:par>
                            </p:childTnLst>
                          </p:cTn>
                        </p:par>
                        <p:par>
                          <p:cTn id="433" fill="hold">
                            <p:stCondLst>
                              <p:cond delay="142000"/>
                            </p:stCondLst>
                            <p:childTnLst>
                              <p:par>
                                <p:cTn id="434" presetID="1" presetClass="entr" presetSubtype="0" fill="hold" grpId="0" nodeType="afterEffect">
                                  <p:stCondLst>
                                    <p:cond delay="0"/>
                                  </p:stCondLst>
                                  <p:childTnLst>
                                    <p:set>
                                      <p:cBhvr>
                                        <p:cTn id="435" dur="1" fill="hold">
                                          <p:stCondLst>
                                            <p:cond delay="999"/>
                                          </p:stCondLst>
                                        </p:cTn>
                                        <p:tgtEl>
                                          <p:spTgt spid="161"/>
                                        </p:tgtEl>
                                        <p:attrNameLst>
                                          <p:attrName>style.visibility</p:attrName>
                                        </p:attrNameLst>
                                      </p:cBhvr>
                                      <p:to>
                                        <p:strVal val="visible"/>
                                      </p:to>
                                    </p:set>
                                  </p:childTnLst>
                                </p:cTn>
                              </p:par>
                            </p:childTnLst>
                          </p:cTn>
                        </p:par>
                        <p:par>
                          <p:cTn id="436" fill="hold">
                            <p:stCondLst>
                              <p:cond delay="143000"/>
                            </p:stCondLst>
                            <p:childTnLst>
                              <p:par>
                                <p:cTn id="437" presetID="1" presetClass="entr" presetSubtype="0" fill="hold" grpId="0" nodeType="afterEffect">
                                  <p:stCondLst>
                                    <p:cond delay="0"/>
                                  </p:stCondLst>
                                  <p:childTnLst>
                                    <p:set>
                                      <p:cBhvr>
                                        <p:cTn id="438" dur="1" fill="hold">
                                          <p:stCondLst>
                                            <p:cond delay="999"/>
                                          </p:stCondLst>
                                        </p:cTn>
                                        <p:tgtEl>
                                          <p:spTgt spid="162"/>
                                        </p:tgtEl>
                                        <p:attrNameLst>
                                          <p:attrName>style.visibility</p:attrName>
                                        </p:attrNameLst>
                                      </p:cBhvr>
                                      <p:to>
                                        <p:strVal val="visible"/>
                                      </p:to>
                                    </p:set>
                                  </p:childTnLst>
                                </p:cTn>
                              </p:par>
                            </p:childTnLst>
                          </p:cTn>
                        </p:par>
                        <p:par>
                          <p:cTn id="439" fill="hold">
                            <p:stCondLst>
                              <p:cond delay="144000"/>
                            </p:stCondLst>
                            <p:childTnLst>
                              <p:par>
                                <p:cTn id="440" presetID="1" presetClass="entr" presetSubtype="0" fill="hold" grpId="0" nodeType="afterEffect">
                                  <p:stCondLst>
                                    <p:cond delay="0"/>
                                  </p:stCondLst>
                                  <p:childTnLst>
                                    <p:set>
                                      <p:cBhvr>
                                        <p:cTn id="441" dur="1" fill="hold">
                                          <p:stCondLst>
                                            <p:cond delay="999"/>
                                          </p:stCondLst>
                                        </p:cTn>
                                        <p:tgtEl>
                                          <p:spTgt spid="163"/>
                                        </p:tgtEl>
                                        <p:attrNameLst>
                                          <p:attrName>style.visibility</p:attrName>
                                        </p:attrNameLst>
                                      </p:cBhvr>
                                      <p:to>
                                        <p:strVal val="visible"/>
                                      </p:to>
                                    </p:set>
                                  </p:childTnLst>
                                </p:cTn>
                              </p:par>
                            </p:childTnLst>
                          </p:cTn>
                        </p:par>
                        <p:par>
                          <p:cTn id="442" fill="hold">
                            <p:stCondLst>
                              <p:cond delay="145000"/>
                            </p:stCondLst>
                            <p:childTnLst>
                              <p:par>
                                <p:cTn id="443" presetID="1" presetClass="entr" presetSubtype="0" fill="hold" grpId="0" nodeType="afterEffect">
                                  <p:stCondLst>
                                    <p:cond delay="0"/>
                                  </p:stCondLst>
                                  <p:childTnLst>
                                    <p:set>
                                      <p:cBhvr>
                                        <p:cTn id="444" dur="1" fill="hold">
                                          <p:stCondLst>
                                            <p:cond delay="999"/>
                                          </p:stCondLst>
                                        </p:cTn>
                                        <p:tgtEl>
                                          <p:spTgt spid="164"/>
                                        </p:tgtEl>
                                        <p:attrNameLst>
                                          <p:attrName>style.visibility</p:attrName>
                                        </p:attrNameLst>
                                      </p:cBhvr>
                                      <p:to>
                                        <p:strVal val="visible"/>
                                      </p:to>
                                    </p:set>
                                  </p:childTnLst>
                                </p:cTn>
                              </p:par>
                            </p:childTnLst>
                          </p:cTn>
                        </p:par>
                        <p:par>
                          <p:cTn id="445" fill="hold">
                            <p:stCondLst>
                              <p:cond delay="146000"/>
                            </p:stCondLst>
                            <p:childTnLst>
                              <p:par>
                                <p:cTn id="446" presetID="1" presetClass="entr" presetSubtype="0" fill="hold" grpId="0" nodeType="afterEffect">
                                  <p:stCondLst>
                                    <p:cond delay="0"/>
                                  </p:stCondLst>
                                  <p:childTnLst>
                                    <p:set>
                                      <p:cBhvr>
                                        <p:cTn id="447" dur="1" fill="hold">
                                          <p:stCondLst>
                                            <p:cond delay="999"/>
                                          </p:stCondLst>
                                        </p:cTn>
                                        <p:tgtEl>
                                          <p:spTgt spid="165"/>
                                        </p:tgtEl>
                                        <p:attrNameLst>
                                          <p:attrName>style.visibility</p:attrName>
                                        </p:attrNameLst>
                                      </p:cBhvr>
                                      <p:to>
                                        <p:strVal val="visible"/>
                                      </p:to>
                                    </p:set>
                                  </p:childTnLst>
                                </p:cTn>
                              </p:par>
                            </p:childTnLst>
                          </p:cTn>
                        </p:par>
                        <p:par>
                          <p:cTn id="448" fill="hold">
                            <p:stCondLst>
                              <p:cond delay="147000"/>
                            </p:stCondLst>
                            <p:childTnLst>
                              <p:par>
                                <p:cTn id="449" presetID="1" presetClass="entr" presetSubtype="0" fill="hold" grpId="0" nodeType="afterEffect">
                                  <p:stCondLst>
                                    <p:cond delay="0"/>
                                  </p:stCondLst>
                                  <p:childTnLst>
                                    <p:set>
                                      <p:cBhvr>
                                        <p:cTn id="450" dur="1" fill="hold">
                                          <p:stCondLst>
                                            <p:cond delay="999"/>
                                          </p:stCondLst>
                                        </p:cTn>
                                        <p:tgtEl>
                                          <p:spTgt spid="166"/>
                                        </p:tgtEl>
                                        <p:attrNameLst>
                                          <p:attrName>style.visibility</p:attrName>
                                        </p:attrNameLst>
                                      </p:cBhvr>
                                      <p:to>
                                        <p:strVal val="visible"/>
                                      </p:to>
                                    </p:set>
                                  </p:childTnLst>
                                </p:cTn>
                              </p:par>
                            </p:childTnLst>
                          </p:cTn>
                        </p:par>
                        <p:par>
                          <p:cTn id="451" fill="hold">
                            <p:stCondLst>
                              <p:cond delay="148000"/>
                            </p:stCondLst>
                            <p:childTnLst>
                              <p:par>
                                <p:cTn id="452" presetID="1" presetClass="entr" presetSubtype="0" fill="hold" grpId="0" nodeType="afterEffect">
                                  <p:stCondLst>
                                    <p:cond delay="0"/>
                                  </p:stCondLst>
                                  <p:childTnLst>
                                    <p:set>
                                      <p:cBhvr>
                                        <p:cTn id="453" dur="1" fill="hold">
                                          <p:stCondLst>
                                            <p:cond delay="999"/>
                                          </p:stCondLst>
                                        </p:cTn>
                                        <p:tgtEl>
                                          <p:spTgt spid="167"/>
                                        </p:tgtEl>
                                        <p:attrNameLst>
                                          <p:attrName>style.visibility</p:attrName>
                                        </p:attrNameLst>
                                      </p:cBhvr>
                                      <p:to>
                                        <p:strVal val="visible"/>
                                      </p:to>
                                    </p:set>
                                  </p:childTnLst>
                                </p:cTn>
                              </p:par>
                            </p:childTnLst>
                          </p:cTn>
                        </p:par>
                        <p:par>
                          <p:cTn id="454" fill="hold">
                            <p:stCondLst>
                              <p:cond delay="149000"/>
                            </p:stCondLst>
                            <p:childTnLst>
                              <p:par>
                                <p:cTn id="455" presetID="1" presetClass="entr" presetSubtype="0" fill="hold" grpId="0" nodeType="afterEffect">
                                  <p:stCondLst>
                                    <p:cond delay="0"/>
                                  </p:stCondLst>
                                  <p:childTnLst>
                                    <p:set>
                                      <p:cBhvr>
                                        <p:cTn id="456" dur="1" fill="hold">
                                          <p:stCondLst>
                                            <p:cond delay="999"/>
                                          </p:stCondLst>
                                        </p:cTn>
                                        <p:tgtEl>
                                          <p:spTgt spid="168"/>
                                        </p:tgtEl>
                                        <p:attrNameLst>
                                          <p:attrName>style.visibility</p:attrName>
                                        </p:attrNameLst>
                                      </p:cBhvr>
                                      <p:to>
                                        <p:strVal val="visible"/>
                                      </p:to>
                                    </p:set>
                                  </p:childTnLst>
                                </p:cTn>
                              </p:par>
                            </p:childTnLst>
                          </p:cTn>
                        </p:par>
                        <p:par>
                          <p:cTn id="457" fill="hold">
                            <p:stCondLst>
                              <p:cond delay="150000"/>
                            </p:stCondLst>
                            <p:childTnLst>
                              <p:par>
                                <p:cTn id="458" presetID="1" presetClass="entr" presetSubtype="0" fill="hold" grpId="0" nodeType="afterEffect">
                                  <p:stCondLst>
                                    <p:cond delay="0"/>
                                  </p:stCondLst>
                                  <p:childTnLst>
                                    <p:set>
                                      <p:cBhvr>
                                        <p:cTn id="459" dur="1" fill="hold">
                                          <p:stCondLst>
                                            <p:cond delay="999"/>
                                          </p:stCondLst>
                                        </p:cTn>
                                        <p:tgtEl>
                                          <p:spTgt spid="169"/>
                                        </p:tgtEl>
                                        <p:attrNameLst>
                                          <p:attrName>style.visibility</p:attrName>
                                        </p:attrNameLst>
                                      </p:cBhvr>
                                      <p:to>
                                        <p:strVal val="visible"/>
                                      </p:to>
                                    </p:set>
                                  </p:childTnLst>
                                </p:cTn>
                              </p:par>
                            </p:childTnLst>
                          </p:cTn>
                        </p:par>
                        <p:par>
                          <p:cTn id="460" fill="hold">
                            <p:stCondLst>
                              <p:cond delay="151000"/>
                            </p:stCondLst>
                            <p:childTnLst>
                              <p:par>
                                <p:cTn id="461" presetID="1" presetClass="entr" presetSubtype="0" fill="hold" grpId="0" nodeType="afterEffect">
                                  <p:stCondLst>
                                    <p:cond delay="0"/>
                                  </p:stCondLst>
                                  <p:childTnLst>
                                    <p:set>
                                      <p:cBhvr>
                                        <p:cTn id="462" dur="1" fill="hold">
                                          <p:stCondLst>
                                            <p:cond delay="999"/>
                                          </p:stCondLst>
                                        </p:cTn>
                                        <p:tgtEl>
                                          <p:spTgt spid="170"/>
                                        </p:tgtEl>
                                        <p:attrNameLst>
                                          <p:attrName>style.visibility</p:attrName>
                                        </p:attrNameLst>
                                      </p:cBhvr>
                                      <p:to>
                                        <p:strVal val="visible"/>
                                      </p:to>
                                    </p:set>
                                  </p:childTnLst>
                                </p:cTn>
                              </p:par>
                            </p:childTnLst>
                          </p:cTn>
                        </p:par>
                        <p:par>
                          <p:cTn id="463" fill="hold">
                            <p:stCondLst>
                              <p:cond delay="152000"/>
                            </p:stCondLst>
                            <p:childTnLst>
                              <p:par>
                                <p:cTn id="464" presetID="1" presetClass="entr" presetSubtype="0" fill="hold" grpId="0" nodeType="afterEffect">
                                  <p:stCondLst>
                                    <p:cond delay="0"/>
                                  </p:stCondLst>
                                  <p:childTnLst>
                                    <p:set>
                                      <p:cBhvr>
                                        <p:cTn id="465" dur="1" fill="hold">
                                          <p:stCondLst>
                                            <p:cond delay="999"/>
                                          </p:stCondLst>
                                        </p:cTn>
                                        <p:tgtEl>
                                          <p:spTgt spid="171"/>
                                        </p:tgtEl>
                                        <p:attrNameLst>
                                          <p:attrName>style.visibility</p:attrName>
                                        </p:attrNameLst>
                                      </p:cBhvr>
                                      <p:to>
                                        <p:strVal val="visible"/>
                                      </p:to>
                                    </p:set>
                                  </p:childTnLst>
                                </p:cTn>
                              </p:par>
                            </p:childTnLst>
                          </p:cTn>
                        </p:par>
                        <p:par>
                          <p:cTn id="466" fill="hold">
                            <p:stCondLst>
                              <p:cond delay="153000"/>
                            </p:stCondLst>
                            <p:childTnLst>
                              <p:par>
                                <p:cTn id="467" presetID="1" presetClass="entr" presetSubtype="0" fill="hold" grpId="0" nodeType="afterEffect">
                                  <p:stCondLst>
                                    <p:cond delay="0"/>
                                  </p:stCondLst>
                                  <p:childTnLst>
                                    <p:set>
                                      <p:cBhvr>
                                        <p:cTn id="468" dur="1" fill="hold">
                                          <p:stCondLst>
                                            <p:cond delay="999"/>
                                          </p:stCondLst>
                                        </p:cTn>
                                        <p:tgtEl>
                                          <p:spTgt spid="172"/>
                                        </p:tgtEl>
                                        <p:attrNameLst>
                                          <p:attrName>style.visibility</p:attrName>
                                        </p:attrNameLst>
                                      </p:cBhvr>
                                      <p:to>
                                        <p:strVal val="visible"/>
                                      </p:to>
                                    </p:set>
                                  </p:childTnLst>
                                </p:cTn>
                              </p:par>
                            </p:childTnLst>
                          </p:cTn>
                        </p:par>
                        <p:par>
                          <p:cTn id="469" fill="hold">
                            <p:stCondLst>
                              <p:cond delay="154000"/>
                            </p:stCondLst>
                            <p:childTnLst>
                              <p:par>
                                <p:cTn id="470" presetID="1" presetClass="entr" presetSubtype="0" fill="hold" grpId="0" nodeType="afterEffect">
                                  <p:stCondLst>
                                    <p:cond delay="0"/>
                                  </p:stCondLst>
                                  <p:childTnLst>
                                    <p:set>
                                      <p:cBhvr>
                                        <p:cTn id="471" dur="1" fill="hold">
                                          <p:stCondLst>
                                            <p:cond delay="999"/>
                                          </p:stCondLst>
                                        </p:cTn>
                                        <p:tgtEl>
                                          <p:spTgt spid="173"/>
                                        </p:tgtEl>
                                        <p:attrNameLst>
                                          <p:attrName>style.visibility</p:attrName>
                                        </p:attrNameLst>
                                      </p:cBhvr>
                                      <p:to>
                                        <p:strVal val="visible"/>
                                      </p:to>
                                    </p:set>
                                  </p:childTnLst>
                                </p:cTn>
                              </p:par>
                            </p:childTnLst>
                          </p:cTn>
                        </p:par>
                        <p:par>
                          <p:cTn id="472" fill="hold">
                            <p:stCondLst>
                              <p:cond delay="155000"/>
                            </p:stCondLst>
                            <p:childTnLst>
                              <p:par>
                                <p:cTn id="473" presetID="1" presetClass="entr" presetSubtype="0" fill="hold" grpId="0" nodeType="afterEffect">
                                  <p:stCondLst>
                                    <p:cond delay="0"/>
                                  </p:stCondLst>
                                  <p:childTnLst>
                                    <p:set>
                                      <p:cBhvr>
                                        <p:cTn id="474" dur="1" fill="hold">
                                          <p:stCondLst>
                                            <p:cond delay="999"/>
                                          </p:stCondLst>
                                        </p:cTn>
                                        <p:tgtEl>
                                          <p:spTgt spid="174"/>
                                        </p:tgtEl>
                                        <p:attrNameLst>
                                          <p:attrName>style.visibility</p:attrName>
                                        </p:attrNameLst>
                                      </p:cBhvr>
                                      <p:to>
                                        <p:strVal val="visible"/>
                                      </p:to>
                                    </p:set>
                                  </p:childTnLst>
                                </p:cTn>
                              </p:par>
                            </p:childTnLst>
                          </p:cTn>
                        </p:par>
                        <p:par>
                          <p:cTn id="475" fill="hold">
                            <p:stCondLst>
                              <p:cond delay="156000"/>
                            </p:stCondLst>
                            <p:childTnLst>
                              <p:par>
                                <p:cTn id="476" presetID="1" presetClass="entr" presetSubtype="0" fill="hold" grpId="0" nodeType="afterEffect">
                                  <p:stCondLst>
                                    <p:cond delay="0"/>
                                  </p:stCondLst>
                                  <p:childTnLst>
                                    <p:set>
                                      <p:cBhvr>
                                        <p:cTn id="477" dur="1" fill="hold">
                                          <p:stCondLst>
                                            <p:cond delay="999"/>
                                          </p:stCondLst>
                                        </p:cTn>
                                        <p:tgtEl>
                                          <p:spTgt spid="175"/>
                                        </p:tgtEl>
                                        <p:attrNameLst>
                                          <p:attrName>style.visibility</p:attrName>
                                        </p:attrNameLst>
                                      </p:cBhvr>
                                      <p:to>
                                        <p:strVal val="visible"/>
                                      </p:to>
                                    </p:set>
                                  </p:childTnLst>
                                </p:cTn>
                              </p:par>
                            </p:childTnLst>
                          </p:cTn>
                        </p:par>
                        <p:par>
                          <p:cTn id="478" fill="hold">
                            <p:stCondLst>
                              <p:cond delay="157000"/>
                            </p:stCondLst>
                            <p:childTnLst>
                              <p:par>
                                <p:cTn id="479" presetID="1" presetClass="entr" presetSubtype="0" fill="hold" grpId="0" nodeType="afterEffect">
                                  <p:stCondLst>
                                    <p:cond delay="0"/>
                                  </p:stCondLst>
                                  <p:childTnLst>
                                    <p:set>
                                      <p:cBhvr>
                                        <p:cTn id="480" dur="1" fill="hold">
                                          <p:stCondLst>
                                            <p:cond delay="999"/>
                                          </p:stCondLst>
                                        </p:cTn>
                                        <p:tgtEl>
                                          <p:spTgt spid="176"/>
                                        </p:tgtEl>
                                        <p:attrNameLst>
                                          <p:attrName>style.visibility</p:attrName>
                                        </p:attrNameLst>
                                      </p:cBhvr>
                                      <p:to>
                                        <p:strVal val="visible"/>
                                      </p:to>
                                    </p:set>
                                  </p:childTnLst>
                                </p:cTn>
                              </p:par>
                            </p:childTnLst>
                          </p:cTn>
                        </p:par>
                        <p:par>
                          <p:cTn id="481" fill="hold">
                            <p:stCondLst>
                              <p:cond delay="158000"/>
                            </p:stCondLst>
                            <p:childTnLst>
                              <p:par>
                                <p:cTn id="482" presetID="1" presetClass="entr" presetSubtype="0" fill="hold" grpId="0" nodeType="afterEffect">
                                  <p:stCondLst>
                                    <p:cond delay="0"/>
                                  </p:stCondLst>
                                  <p:childTnLst>
                                    <p:set>
                                      <p:cBhvr>
                                        <p:cTn id="483" dur="1" fill="hold">
                                          <p:stCondLst>
                                            <p:cond delay="999"/>
                                          </p:stCondLst>
                                        </p:cTn>
                                        <p:tgtEl>
                                          <p:spTgt spid="177"/>
                                        </p:tgtEl>
                                        <p:attrNameLst>
                                          <p:attrName>style.visibility</p:attrName>
                                        </p:attrNameLst>
                                      </p:cBhvr>
                                      <p:to>
                                        <p:strVal val="visible"/>
                                      </p:to>
                                    </p:set>
                                  </p:childTnLst>
                                </p:cTn>
                              </p:par>
                            </p:childTnLst>
                          </p:cTn>
                        </p:par>
                        <p:par>
                          <p:cTn id="484" fill="hold">
                            <p:stCondLst>
                              <p:cond delay="159000"/>
                            </p:stCondLst>
                            <p:childTnLst>
                              <p:par>
                                <p:cTn id="485" presetID="1" presetClass="entr" presetSubtype="0" fill="hold" grpId="0" nodeType="afterEffect">
                                  <p:stCondLst>
                                    <p:cond delay="0"/>
                                  </p:stCondLst>
                                  <p:childTnLst>
                                    <p:set>
                                      <p:cBhvr>
                                        <p:cTn id="486" dur="1" fill="hold">
                                          <p:stCondLst>
                                            <p:cond delay="999"/>
                                          </p:stCondLst>
                                        </p:cTn>
                                        <p:tgtEl>
                                          <p:spTgt spid="178"/>
                                        </p:tgtEl>
                                        <p:attrNameLst>
                                          <p:attrName>style.visibility</p:attrName>
                                        </p:attrNameLst>
                                      </p:cBhvr>
                                      <p:to>
                                        <p:strVal val="visible"/>
                                      </p:to>
                                    </p:set>
                                  </p:childTnLst>
                                </p:cTn>
                              </p:par>
                            </p:childTnLst>
                          </p:cTn>
                        </p:par>
                        <p:par>
                          <p:cTn id="487" fill="hold">
                            <p:stCondLst>
                              <p:cond delay="160000"/>
                            </p:stCondLst>
                            <p:childTnLst>
                              <p:par>
                                <p:cTn id="488" presetID="1" presetClass="entr" presetSubtype="0" fill="hold" grpId="0" nodeType="afterEffect">
                                  <p:stCondLst>
                                    <p:cond delay="0"/>
                                  </p:stCondLst>
                                  <p:childTnLst>
                                    <p:set>
                                      <p:cBhvr>
                                        <p:cTn id="489" dur="1" fill="hold">
                                          <p:stCondLst>
                                            <p:cond delay="999"/>
                                          </p:stCondLst>
                                        </p:cTn>
                                        <p:tgtEl>
                                          <p:spTgt spid="179"/>
                                        </p:tgtEl>
                                        <p:attrNameLst>
                                          <p:attrName>style.visibility</p:attrName>
                                        </p:attrNameLst>
                                      </p:cBhvr>
                                      <p:to>
                                        <p:strVal val="visible"/>
                                      </p:to>
                                    </p:set>
                                  </p:childTnLst>
                                </p:cTn>
                              </p:par>
                            </p:childTnLst>
                          </p:cTn>
                        </p:par>
                        <p:par>
                          <p:cTn id="490" fill="hold">
                            <p:stCondLst>
                              <p:cond delay="161000"/>
                            </p:stCondLst>
                            <p:childTnLst>
                              <p:par>
                                <p:cTn id="491" presetID="1" presetClass="entr" presetSubtype="0" fill="hold" grpId="0" nodeType="afterEffect">
                                  <p:stCondLst>
                                    <p:cond delay="0"/>
                                  </p:stCondLst>
                                  <p:childTnLst>
                                    <p:set>
                                      <p:cBhvr>
                                        <p:cTn id="492" dur="1" fill="hold">
                                          <p:stCondLst>
                                            <p:cond delay="999"/>
                                          </p:stCondLst>
                                        </p:cTn>
                                        <p:tgtEl>
                                          <p:spTgt spid="180"/>
                                        </p:tgtEl>
                                        <p:attrNameLst>
                                          <p:attrName>style.visibility</p:attrName>
                                        </p:attrNameLst>
                                      </p:cBhvr>
                                      <p:to>
                                        <p:strVal val="visible"/>
                                      </p:to>
                                    </p:set>
                                  </p:childTnLst>
                                </p:cTn>
                              </p:par>
                            </p:childTnLst>
                          </p:cTn>
                        </p:par>
                        <p:par>
                          <p:cTn id="493" fill="hold">
                            <p:stCondLst>
                              <p:cond delay="162000"/>
                            </p:stCondLst>
                            <p:childTnLst>
                              <p:par>
                                <p:cTn id="494" presetID="1" presetClass="entr" presetSubtype="0" fill="hold" grpId="0" nodeType="afterEffect">
                                  <p:stCondLst>
                                    <p:cond delay="0"/>
                                  </p:stCondLst>
                                  <p:childTnLst>
                                    <p:set>
                                      <p:cBhvr>
                                        <p:cTn id="495" dur="1" fill="hold">
                                          <p:stCondLst>
                                            <p:cond delay="999"/>
                                          </p:stCondLst>
                                        </p:cTn>
                                        <p:tgtEl>
                                          <p:spTgt spid="181"/>
                                        </p:tgtEl>
                                        <p:attrNameLst>
                                          <p:attrName>style.visibility</p:attrName>
                                        </p:attrNameLst>
                                      </p:cBhvr>
                                      <p:to>
                                        <p:strVal val="visible"/>
                                      </p:to>
                                    </p:set>
                                  </p:childTnLst>
                                </p:cTn>
                              </p:par>
                            </p:childTnLst>
                          </p:cTn>
                        </p:par>
                        <p:par>
                          <p:cTn id="496" fill="hold">
                            <p:stCondLst>
                              <p:cond delay="163000"/>
                            </p:stCondLst>
                            <p:childTnLst>
                              <p:par>
                                <p:cTn id="497" presetID="1" presetClass="entr" presetSubtype="0" fill="hold" grpId="0" nodeType="afterEffect">
                                  <p:stCondLst>
                                    <p:cond delay="0"/>
                                  </p:stCondLst>
                                  <p:childTnLst>
                                    <p:set>
                                      <p:cBhvr>
                                        <p:cTn id="498" dur="1" fill="hold">
                                          <p:stCondLst>
                                            <p:cond delay="999"/>
                                          </p:stCondLst>
                                        </p:cTn>
                                        <p:tgtEl>
                                          <p:spTgt spid="182"/>
                                        </p:tgtEl>
                                        <p:attrNameLst>
                                          <p:attrName>style.visibility</p:attrName>
                                        </p:attrNameLst>
                                      </p:cBhvr>
                                      <p:to>
                                        <p:strVal val="visible"/>
                                      </p:to>
                                    </p:set>
                                  </p:childTnLst>
                                </p:cTn>
                              </p:par>
                            </p:childTnLst>
                          </p:cTn>
                        </p:par>
                        <p:par>
                          <p:cTn id="499" fill="hold">
                            <p:stCondLst>
                              <p:cond delay="164000"/>
                            </p:stCondLst>
                            <p:childTnLst>
                              <p:par>
                                <p:cTn id="500" presetID="1" presetClass="entr" presetSubtype="0" fill="hold" grpId="0" nodeType="afterEffect">
                                  <p:stCondLst>
                                    <p:cond delay="0"/>
                                  </p:stCondLst>
                                  <p:childTnLst>
                                    <p:set>
                                      <p:cBhvr>
                                        <p:cTn id="501" dur="1" fill="hold">
                                          <p:stCondLst>
                                            <p:cond delay="999"/>
                                          </p:stCondLst>
                                        </p:cTn>
                                        <p:tgtEl>
                                          <p:spTgt spid="183"/>
                                        </p:tgtEl>
                                        <p:attrNameLst>
                                          <p:attrName>style.visibility</p:attrName>
                                        </p:attrNameLst>
                                      </p:cBhvr>
                                      <p:to>
                                        <p:strVal val="visible"/>
                                      </p:to>
                                    </p:set>
                                  </p:childTnLst>
                                </p:cTn>
                              </p:par>
                            </p:childTnLst>
                          </p:cTn>
                        </p:par>
                        <p:par>
                          <p:cTn id="502" fill="hold">
                            <p:stCondLst>
                              <p:cond delay="165000"/>
                            </p:stCondLst>
                            <p:childTnLst>
                              <p:par>
                                <p:cTn id="503" presetID="1" presetClass="entr" presetSubtype="0" fill="hold" grpId="0" nodeType="afterEffect">
                                  <p:stCondLst>
                                    <p:cond delay="0"/>
                                  </p:stCondLst>
                                  <p:childTnLst>
                                    <p:set>
                                      <p:cBhvr>
                                        <p:cTn id="504" dur="1" fill="hold">
                                          <p:stCondLst>
                                            <p:cond delay="999"/>
                                          </p:stCondLst>
                                        </p:cTn>
                                        <p:tgtEl>
                                          <p:spTgt spid="184"/>
                                        </p:tgtEl>
                                        <p:attrNameLst>
                                          <p:attrName>style.visibility</p:attrName>
                                        </p:attrNameLst>
                                      </p:cBhvr>
                                      <p:to>
                                        <p:strVal val="visible"/>
                                      </p:to>
                                    </p:set>
                                  </p:childTnLst>
                                </p:cTn>
                              </p:par>
                            </p:childTnLst>
                          </p:cTn>
                        </p:par>
                        <p:par>
                          <p:cTn id="505" fill="hold">
                            <p:stCondLst>
                              <p:cond delay="166000"/>
                            </p:stCondLst>
                            <p:childTnLst>
                              <p:par>
                                <p:cTn id="506" presetID="1" presetClass="entr" presetSubtype="0" fill="hold" grpId="0" nodeType="afterEffect">
                                  <p:stCondLst>
                                    <p:cond delay="0"/>
                                  </p:stCondLst>
                                  <p:childTnLst>
                                    <p:set>
                                      <p:cBhvr>
                                        <p:cTn id="507" dur="1" fill="hold">
                                          <p:stCondLst>
                                            <p:cond delay="999"/>
                                          </p:stCondLst>
                                        </p:cTn>
                                        <p:tgtEl>
                                          <p:spTgt spid="185"/>
                                        </p:tgtEl>
                                        <p:attrNameLst>
                                          <p:attrName>style.visibility</p:attrName>
                                        </p:attrNameLst>
                                      </p:cBhvr>
                                      <p:to>
                                        <p:strVal val="visible"/>
                                      </p:to>
                                    </p:set>
                                  </p:childTnLst>
                                </p:cTn>
                              </p:par>
                            </p:childTnLst>
                          </p:cTn>
                        </p:par>
                        <p:par>
                          <p:cTn id="508" fill="hold">
                            <p:stCondLst>
                              <p:cond delay="167000"/>
                            </p:stCondLst>
                            <p:childTnLst>
                              <p:par>
                                <p:cTn id="509" presetID="1" presetClass="entr" presetSubtype="0" fill="hold" grpId="0" nodeType="afterEffect">
                                  <p:stCondLst>
                                    <p:cond delay="0"/>
                                  </p:stCondLst>
                                  <p:childTnLst>
                                    <p:set>
                                      <p:cBhvr>
                                        <p:cTn id="510" dur="1" fill="hold">
                                          <p:stCondLst>
                                            <p:cond delay="999"/>
                                          </p:stCondLst>
                                        </p:cTn>
                                        <p:tgtEl>
                                          <p:spTgt spid="186"/>
                                        </p:tgtEl>
                                        <p:attrNameLst>
                                          <p:attrName>style.visibility</p:attrName>
                                        </p:attrNameLst>
                                      </p:cBhvr>
                                      <p:to>
                                        <p:strVal val="visible"/>
                                      </p:to>
                                    </p:set>
                                  </p:childTnLst>
                                </p:cTn>
                              </p:par>
                            </p:childTnLst>
                          </p:cTn>
                        </p:par>
                        <p:par>
                          <p:cTn id="511" fill="hold">
                            <p:stCondLst>
                              <p:cond delay="168000"/>
                            </p:stCondLst>
                            <p:childTnLst>
                              <p:par>
                                <p:cTn id="512" presetID="1" presetClass="entr" presetSubtype="0" fill="hold" grpId="0" nodeType="afterEffect">
                                  <p:stCondLst>
                                    <p:cond delay="0"/>
                                  </p:stCondLst>
                                  <p:childTnLst>
                                    <p:set>
                                      <p:cBhvr>
                                        <p:cTn id="513" dur="1" fill="hold">
                                          <p:stCondLst>
                                            <p:cond delay="999"/>
                                          </p:stCondLst>
                                        </p:cTn>
                                        <p:tgtEl>
                                          <p:spTgt spid="187"/>
                                        </p:tgtEl>
                                        <p:attrNameLst>
                                          <p:attrName>style.visibility</p:attrName>
                                        </p:attrNameLst>
                                      </p:cBhvr>
                                      <p:to>
                                        <p:strVal val="visible"/>
                                      </p:to>
                                    </p:set>
                                  </p:childTnLst>
                                </p:cTn>
                              </p:par>
                            </p:childTnLst>
                          </p:cTn>
                        </p:par>
                        <p:par>
                          <p:cTn id="514" fill="hold">
                            <p:stCondLst>
                              <p:cond delay="169000"/>
                            </p:stCondLst>
                            <p:childTnLst>
                              <p:par>
                                <p:cTn id="515" presetID="1" presetClass="entr" presetSubtype="0" fill="hold" grpId="0" nodeType="afterEffect">
                                  <p:stCondLst>
                                    <p:cond delay="0"/>
                                  </p:stCondLst>
                                  <p:childTnLst>
                                    <p:set>
                                      <p:cBhvr>
                                        <p:cTn id="516" dur="1" fill="hold">
                                          <p:stCondLst>
                                            <p:cond delay="999"/>
                                          </p:stCondLst>
                                        </p:cTn>
                                        <p:tgtEl>
                                          <p:spTgt spid="188"/>
                                        </p:tgtEl>
                                        <p:attrNameLst>
                                          <p:attrName>style.visibility</p:attrName>
                                        </p:attrNameLst>
                                      </p:cBhvr>
                                      <p:to>
                                        <p:strVal val="visible"/>
                                      </p:to>
                                    </p:set>
                                  </p:childTnLst>
                                </p:cTn>
                              </p:par>
                            </p:childTnLst>
                          </p:cTn>
                        </p:par>
                        <p:par>
                          <p:cTn id="517" fill="hold">
                            <p:stCondLst>
                              <p:cond delay="170000"/>
                            </p:stCondLst>
                            <p:childTnLst>
                              <p:par>
                                <p:cTn id="518" presetID="1" presetClass="entr" presetSubtype="0" fill="hold" grpId="0" nodeType="afterEffect">
                                  <p:stCondLst>
                                    <p:cond delay="0"/>
                                  </p:stCondLst>
                                  <p:childTnLst>
                                    <p:set>
                                      <p:cBhvr>
                                        <p:cTn id="519" dur="1" fill="hold">
                                          <p:stCondLst>
                                            <p:cond delay="999"/>
                                          </p:stCondLst>
                                        </p:cTn>
                                        <p:tgtEl>
                                          <p:spTgt spid="189"/>
                                        </p:tgtEl>
                                        <p:attrNameLst>
                                          <p:attrName>style.visibility</p:attrName>
                                        </p:attrNameLst>
                                      </p:cBhvr>
                                      <p:to>
                                        <p:strVal val="visible"/>
                                      </p:to>
                                    </p:set>
                                  </p:childTnLst>
                                </p:cTn>
                              </p:par>
                            </p:childTnLst>
                          </p:cTn>
                        </p:par>
                        <p:par>
                          <p:cTn id="520" fill="hold">
                            <p:stCondLst>
                              <p:cond delay="171000"/>
                            </p:stCondLst>
                            <p:childTnLst>
                              <p:par>
                                <p:cTn id="521" presetID="1" presetClass="entr" presetSubtype="0" fill="hold" grpId="0" nodeType="afterEffect">
                                  <p:stCondLst>
                                    <p:cond delay="0"/>
                                  </p:stCondLst>
                                  <p:childTnLst>
                                    <p:set>
                                      <p:cBhvr>
                                        <p:cTn id="522" dur="1" fill="hold">
                                          <p:stCondLst>
                                            <p:cond delay="999"/>
                                          </p:stCondLst>
                                        </p:cTn>
                                        <p:tgtEl>
                                          <p:spTgt spid="190"/>
                                        </p:tgtEl>
                                        <p:attrNameLst>
                                          <p:attrName>style.visibility</p:attrName>
                                        </p:attrNameLst>
                                      </p:cBhvr>
                                      <p:to>
                                        <p:strVal val="visible"/>
                                      </p:to>
                                    </p:set>
                                  </p:childTnLst>
                                </p:cTn>
                              </p:par>
                            </p:childTnLst>
                          </p:cTn>
                        </p:par>
                        <p:par>
                          <p:cTn id="523" fill="hold">
                            <p:stCondLst>
                              <p:cond delay="172000"/>
                            </p:stCondLst>
                            <p:childTnLst>
                              <p:par>
                                <p:cTn id="524" presetID="1" presetClass="entr" presetSubtype="0" fill="hold" grpId="0" nodeType="afterEffect">
                                  <p:stCondLst>
                                    <p:cond delay="0"/>
                                  </p:stCondLst>
                                  <p:childTnLst>
                                    <p:set>
                                      <p:cBhvr>
                                        <p:cTn id="525" dur="1" fill="hold">
                                          <p:stCondLst>
                                            <p:cond delay="999"/>
                                          </p:stCondLst>
                                        </p:cTn>
                                        <p:tgtEl>
                                          <p:spTgt spid="191"/>
                                        </p:tgtEl>
                                        <p:attrNameLst>
                                          <p:attrName>style.visibility</p:attrName>
                                        </p:attrNameLst>
                                      </p:cBhvr>
                                      <p:to>
                                        <p:strVal val="visible"/>
                                      </p:to>
                                    </p:set>
                                  </p:childTnLst>
                                </p:cTn>
                              </p:par>
                            </p:childTnLst>
                          </p:cTn>
                        </p:par>
                        <p:par>
                          <p:cTn id="526" fill="hold">
                            <p:stCondLst>
                              <p:cond delay="173000"/>
                            </p:stCondLst>
                            <p:childTnLst>
                              <p:par>
                                <p:cTn id="527" presetID="1" presetClass="entr" presetSubtype="0" fill="hold" grpId="0" nodeType="afterEffect">
                                  <p:stCondLst>
                                    <p:cond delay="0"/>
                                  </p:stCondLst>
                                  <p:childTnLst>
                                    <p:set>
                                      <p:cBhvr>
                                        <p:cTn id="528" dur="1" fill="hold">
                                          <p:stCondLst>
                                            <p:cond delay="999"/>
                                          </p:stCondLst>
                                        </p:cTn>
                                        <p:tgtEl>
                                          <p:spTgt spid="192"/>
                                        </p:tgtEl>
                                        <p:attrNameLst>
                                          <p:attrName>style.visibility</p:attrName>
                                        </p:attrNameLst>
                                      </p:cBhvr>
                                      <p:to>
                                        <p:strVal val="visible"/>
                                      </p:to>
                                    </p:set>
                                  </p:childTnLst>
                                </p:cTn>
                              </p:par>
                            </p:childTnLst>
                          </p:cTn>
                        </p:par>
                        <p:par>
                          <p:cTn id="529" fill="hold">
                            <p:stCondLst>
                              <p:cond delay="174000"/>
                            </p:stCondLst>
                            <p:childTnLst>
                              <p:par>
                                <p:cTn id="530" presetID="1" presetClass="entr" presetSubtype="0" fill="hold" grpId="0" nodeType="afterEffect">
                                  <p:stCondLst>
                                    <p:cond delay="0"/>
                                  </p:stCondLst>
                                  <p:childTnLst>
                                    <p:set>
                                      <p:cBhvr>
                                        <p:cTn id="531" dur="1" fill="hold">
                                          <p:stCondLst>
                                            <p:cond delay="999"/>
                                          </p:stCondLst>
                                        </p:cTn>
                                        <p:tgtEl>
                                          <p:spTgt spid="193"/>
                                        </p:tgtEl>
                                        <p:attrNameLst>
                                          <p:attrName>style.visibility</p:attrName>
                                        </p:attrNameLst>
                                      </p:cBhvr>
                                      <p:to>
                                        <p:strVal val="visible"/>
                                      </p:to>
                                    </p:set>
                                  </p:childTnLst>
                                </p:cTn>
                              </p:par>
                            </p:childTnLst>
                          </p:cTn>
                        </p:par>
                        <p:par>
                          <p:cTn id="532" fill="hold">
                            <p:stCondLst>
                              <p:cond delay="175000"/>
                            </p:stCondLst>
                            <p:childTnLst>
                              <p:par>
                                <p:cTn id="533" presetID="1" presetClass="entr" presetSubtype="0" fill="hold" grpId="0" nodeType="afterEffect">
                                  <p:stCondLst>
                                    <p:cond delay="0"/>
                                  </p:stCondLst>
                                  <p:childTnLst>
                                    <p:set>
                                      <p:cBhvr>
                                        <p:cTn id="534" dur="1" fill="hold">
                                          <p:stCondLst>
                                            <p:cond delay="999"/>
                                          </p:stCondLst>
                                        </p:cTn>
                                        <p:tgtEl>
                                          <p:spTgt spid="194"/>
                                        </p:tgtEl>
                                        <p:attrNameLst>
                                          <p:attrName>style.visibility</p:attrName>
                                        </p:attrNameLst>
                                      </p:cBhvr>
                                      <p:to>
                                        <p:strVal val="visible"/>
                                      </p:to>
                                    </p:set>
                                  </p:childTnLst>
                                </p:cTn>
                              </p:par>
                            </p:childTnLst>
                          </p:cTn>
                        </p:par>
                        <p:par>
                          <p:cTn id="535" fill="hold">
                            <p:stCondLst>
                              <p:cond delay="176000"/>
                            </p:stCondLst>
                            <p:childTnLst>
                              <p:par>
                                <p:cTn id="536" presetID="1" presetClass="entr" presetSubtype="0" fill="hold" grpId="0" nodeType="afterEffect">
                                  <p:stCondLst>
                                    <p:cond delay="0"/>
                                  </p:stCondLst>
                                  <p:childTnLst>
                                    <p:set>
                                      <p:cBhvr>
                                        <p:cTn id="537" dur="1" fill="hold">
                                          <p:stCondLst>
                                            <p:cond delay="999"/>
                                          </p:stCondLst>
                                        </p:cTn>
                                        <p:tgtEl>
                                          <p:spTgt spid="195"/>
                                        </p:tgtEl>
                                        <p:attrNameLst>
                                          <p:attrName>style.visibility</p:attrName>
                                        </p:attrNameLst>
                                      </p:cBhvr>
                                      <p:to>
                                        <p:strVal val="visible"/>
                                      </p:to>
                                    </p:set>
                                  </p:childTnLst>
                                </p:cTn>
                              </p:par>
                            </p:childTnLst>
                          </p:cTn>
                        </p:par>
                        <p:par>
                          <p:cTn id="538" fill="hold">
                            <p:stCondLst>
                              <p:cond delay="177000"/>
                            </p:stCondLst>
                            <p:childTnLst>
                              <p:par>
                                <p:cTn id="539" presetID="1" presetClass="entr" presetSubtype="0" fill="hold" grpId="0" nodeType="afterEffect">
                                  <p:stCondLst>
                                    <p:cond delay="0"/>
                                  </p:stCondLst>
                                  <p:childTnLst>
                                    <p:set>
                                      <p:cBhvr>
                                        <p:cTn id="540" dur="1" fill="hold">
                                          <p:stCondLst>
                                            <p:cond delay="999"/>
                                          </p:stCondLst>
                                        </p:cTn>
                                        <p:tgtEl>
                                          <p:spTgt spid="196"/>
                                        </p:tgtEl>
                                        <p:attrNameLst>
                                          <p:attrName>style.visibility</p:attrName>
                                        </p:attrNameLst>
                                      </p:cBhvr>
                                      <p:to>
                                        <p:strVal val="visible"/>
                                      </p:to>
                                    </p:set>
                                  </p:childTnLst>
                                </p:cTn>
                              </p:par>
                            </p:childTnLst>
                          </p:cTn>
                        </p:par>
                        <p:par>
                          <p:cTn id="541" fill="hold">
                            <p:stCondLst>
                              <p:cond delay="178000"/>
                            </p:stCondLst>
                            <p:childTnLst>
                              <p:par>
                                <p:cTn id="542" presetID="1" presetClass="entr" presetSubtype="0" fill="hold" grpId="0" nodeType="afterEffect">
                                  <p:stCondLst>
                                    <p:cond delay="0"/>
                                  </p:stCondLst>
                                  <p:childTnLst>
                                    <p:set>
                                      <p:cBhvr>
                                        <p:cTn id="543" dur="1" fill="hold">
                                          <p:stCondLst>
                                            <p:cond delay="999"/>
                                          </p:stCondLst>
                                        </p:cTn>
                                        <p:tgtEl>
                                          <p:spTgt spid="197"/>
                                        </p:tgtEl>
                                        <p:attrNameLst>
                                          <p:attrName>style.visibility</p:attrName>
                                        </p:attrNameLst>
                                      </p:cBhvr>
                                      <p:to>
                                        <p:strVal val="visible"/>
                                      </p:to>
                                    </p:set>
                                  </p:childTnLst>
                                </p:cTn>
                              </p:par>
                            </p:childTnLst>
                          </p:cTn>
                        </p:par>
                        <p:par>
                          <p:cTn id="544" fill="hold">
                            <p:stCondLst>
                              <p:cond delay="179000"/>
                            </p:stCondLst>
                            <p:childTnLst>
                              <p:par>
                                <p:cTn id="545" presetID="1" presetClass="entr" presetSubtype="0" fill="hold" grpId="0" nodeType="afterEffect">
                                  <p:stCondLst>
                                    <p:cond delay="0"/>
                                  </p:stCondLst>
                                  <p:childTnLst>
                                    <p:set>
                                      <p:cBhvr>
                                        <p:cTn id="546" dur="1" fill="hold">
                                          <p:stCondLst>
                                            <p:cond delay="999"/>
                                          </p:stCondLst>
                                        </p:cTn>
                                        <p:tgtEl>
                                          <p:spTgt spid="198"/>
                                        </p:tgtEl>
                                        <p:attrNameLst>
                                          <p:attrName>style.visibility</p:attrName>
                                        </p:attrNameLst>
                                      </p:cBhvr>
                                      <p:to>
                                        <p:strVal val="visible"/>
                                      </p:to>
                                    </p:set>
                                  </p:childTnLst>
                                </p:cTn>
                              </p:par>
                            </p:childTnLst>
                          </p:cTn>
                        </p:par>
                        <p:par>
                          <p:cTn id="547" fill="hold">
                            <p:stCondLst>
                              <p:cond delay="180000"/>
                            </p:stCondLst>
                            <p:childTnLst>
                              <p:par>
                                <p:cTn id="548" presetID="1" presetClass="entr" presetSubtype="0" fill="hold" grpId="0" nodeType="afterEffect">
                                  <p:stCondLst>
                                    <p:cond delay="0"/>
                                  </p:stCondLst>
                                  <p:childTnLst>
                                    <p:set>
                                      <p:cBhvr>
                                        <p:cTn id="549" dur="1" fill="hold">
                                          <p:stCondLst>
                                            <p:cond delay="999"/>
                                          </p:stCondLst>
                                        </p:cTn>
                                        <p:tgtEl>
                                          <p:spTgt spid="199"/>
                                        </p:tgtEl>
                                        <p:attrNameLst>
                                          <p:attrName>style.visibility</p:attrName>
                                        </p:attrNameLst>
                                      </p:cBhvr>
                                      <p:to>
                                        <p:strVal val="visible"/>
                                      </p:to>
                                    </p:set>
                                  </p:childTnLst>
                                </p:cTn>
                              </p:par>
                            </p:childTnLst>
                          </p:cTn>
                        </p:par>
                        <p:par>
                          <p:cTn id="550" fill="hold">
                            <p:stCondLst>
                              <p:cond delay="181000"/>
                            </p:stCondLst>
                            <p:childTnLst>
                              <p:par>
                                <p:cTn id="551" presetID="1" presetClass="entr" presetSubtype="0" fill="hold" grpId="0" nodeType="afterEffect">
                                  <p:stCondLst>
                                    <p:cond delay="0"/>
                                  </p:stCondLst>
                                  <p:childTnLst>
                                    <p:set>
                                      <p:cBhvr>
                                        <p:cTn id="552" dur="1" fill="hold">
                                          <p:stCondLst>
                                            <p:cond delay="999"/>
                                          </p:stCondLst>
                                        </p:cTn>
                                        <p:tgtEl>
                                          <p:spTgt spid="200"/>
                                        </p:tgtEl>
                                        <p:attrNameLst>
                                          <p:attrName>style.visibility</p:attrName>
                                        </p:attrNameLst>
                                      </p:cBhvr>
                                      <p:to>
                                        <p:strVal val="visible"/>
                                      </p:to>
                                    </p:set>
                                  </p:childTnLst>
                                </p:cTn>
                              </p:par>
                            </p:childTnLst>
                          </p:cTn>
                        </p:par>
                        <p:par>
                          <p:cTn id="553" fill="hold">
                            <p:stCondLst>
                              <p:cond delay="182000"/>
                            </p:stCondLst>
                            <p:childTnLst>
                              <p:par>
                                <p:cTn id="554" presetID="1" presetClass="entr" presetSubtype="0" fill="hold" grpId="0" nodeType="afterEffect">
                                  <p:stCondLst>
                                    <p:cond delay="0"/>
                                  </p:stCondLst>
                                  <p:childTnLst>
                                    <p:set>
                                      <p:cBhvr>
                                        <p:cTn id="555" dur="1" fill="hold">
                                          <p:stCondLst>
                                            <p:cond delay="999"/>
                                          </p:stCondLst>
                                        </p:cTn>
                                        <p:tgtEl>
                                          <p:spTgt spid="201"/>
                                        </p:tgtEl>
                                        <p:attrNameLst>
                                          <p:attrName>style.visibility</p:attrName>
                                        </p:attrNameLst>
                                      </p:cBhvr>
                                      <p:to>
                                        <p:strVal val="visible"/>
                                      </p:to>
                                    </p:set>
                                  </p:childTnLst>
                                </p:cTn>
                              </p:par>
                            </p:childTnLst>
                          </p:cTn>
                        </p:par>
                        <p:par>
                          <p:cTn id="556" fill="hold">
                            <p:stCondLst>
                              <p:cond delay="183000"/>
                            </p:stCondLst>
                            <p:childTnLst>
                              <p:par>
                                <p:cTn id="557" presetID="1" presetClass="entr" presetSubtype="0" fill="hold" grpId="0" nodeType="afterEffect">
                                  <p:stCondLst>
                                    <p:cond delay="0"/>
                                  </p:stCondLst>
                                  <p:childTnLst>
                                    <p:set>
                                      <p:cBhvr>
                                        <p:cTn id="558" dur="1" fill="hold">
                                          <p:stCondLst>
                                            <p:cond delay="999"/>
                                          </p:stCondLst>
                                        </p:cTn>
                                        <p:tgtEl>
                                          <p:spTgt spid="202"/>
                                        </p:tgtEl>
                                        <p:attrNameLst>
                                          <p:attrName>style.visibility</p:attrName>
                                        </p:attrNameLst>
                                      </p:cBhvr>
                                      <p:to>
                                        <p:strVal val="visible"/>
                                      </p:to>
                                    </p:set>
                                  </p:childTnLst>
                                </p:cTn>
                              </p:par>
                            </p:childTnLst>
                          </p:cTn>
                        </p:par>
                        <p:par>
                          <p:cTn id="559" fill="hold">
                            <p:stCondLst>
                              <p:cond delay="184000"/>
                            </p:stCondLst>
                            <p:childTnLst>
                              <p:par>
                                <p:cTn id="560" presetID="1" presetClass="entr" presetSubtype="0" fill="hold" grpId="0" nodeType="afterEffect">
                                  <p:stCondLst>
                                    <p:cond delay="0"/>
                                  </p:stCondLst>
                                  <p:childTnLst>
                                    <p:set>
                                      <p:cBhvr>
                                        <p:cTn id="561" dur="1" fill="hold">
                                          <p:stCondLst>
                                            <p:cond delay="999"/>
                                          </p:stCondLst>
                                        </p:cTn>
                                        <p:tgtEl>
                                          <p:spTgt spid="203"/>
                                        </p:tgtEl>
                                        <p:attrNameLst>
                                          <p:attrName>style.visibility</p:attrName>
                                        </p:attrNameLst>
                                      </p:cBhvr>
                                      <p:to>
                                        <p:strVal val="visible"/>
                                      </p:to>
                                    </p:set>
                                  </p:childTnLst>
                                </p:cTn>
                              </p:par>
                            </p:childTnLst>
                          </p:cTn>
                        </p:par>
                        <p:par>
                          <p:cTn id="562" fill="hold">
                            <p:stCondLst>
                              <p:cond delay="185000"/>
                            </p:stCondLst>
                            <p:childTnLst>
                              <p:par>
                                <p:cTn id="563" presetID="1" presetClass="entr" presetSubtype="0" fill="hold" grpId="0" nodeType="afterEffect">
                                  <p:stCondLst>
                                    <p:cond delay="0"/>
                                  </p:stCondLst>
                                  <p:childTnLst>
                                    <p:set>
                                      <p:cBhvr>
                                        <p:cTn id="564" dur="1" fill="hold">
                                          <p:stCondLst>
                                            <p:cond delay="999"/>
                                          </p:stCondLst>
                                        </p:cTn>
                                        <p:tgtEl>
                                          <p:spTgt spid="204"/>
                                        </p:tgtEl>
                                        <p:attrNameLst>
                                          <p:attrName>style.visibility</p:attrName>
                                        </p:attrNameLst>
                                      </p:cBhvr>
                                      <p:to>
                                        <p:strVal val="visible"/>
                                      </p:to>
                                    </p:set>
                                  </p:childTnLst>
                                </p:cTn>
                              </p:par>
                            </p:childTnLst>
                          </p:cTn>
                        </p:par>
                        <p:par>
                          <p:cTn id="565" fill="hold">
                            <p:stCondLst>
                              <p:cond delay="186000"/>
                            </p:stCondLst>
                            <p:childTnLst>
                              <p:par>
                                <p:cTn id="566" presetID="1" presetClass="entr" presetSubtype="0" fill="hold" grpId="0" nodeType="afterEffect">
                                  <p:stCondLst>
                                    <p:cond delay="0"/>
                                  </p:stCondLst>
                                  <p:childTnLst>
                                    <p:set>
                                      <p:cBhvr>
                                        <p:cTn id="567" dur="1" fill="hold">
                                          <p:stCondLst>
                                            <p:cond delay="999"/>
                                          </p:stCondLst>
                                        </p:cTn>
                                        <p:tgtEl>
                                          <p:spTgt spid="205"/>
                                        </p:tgtEl>
                                        <p:attrNameLst>
                                          <p:attrName>style.visibility</p:attrName>
                                        </p:attrNameLst>
                                      </p:cBhvr>
                                      <p:to>
                                        <p:strVal val="visible"/>
                                      </p:to>
                                    </p:set>
                                  </p:childTnLst>
                                </p:cTn>
                              </p:par>
                            </p:childTnLst>
                          </p:cTn>
                        </p:par>
                        <p:par>
                          <p:cTn id="568" fill="hold">
                            <p:stCondLst>
                              <p:cond delay="187000"/>
                            </p:stCondLst>
                            <p:childTnLst>
                              <p:par>
                                <p:cTn id="569" presetID="1" presetClass="entr" presetSubtype="0" fill="hold" grpId="0" nodeType="afterEffect">
                                  <p:stCondLst>
                                    <p:cond delay="0"/>
                                  </p:stCondLst>
                                  <p:childTnLst>
                                    <p:set>
                                      <p:cBhvr>
                                        <p:cTn id="570" dur="1" fill="hold">
                                          <p:stCondLst>
                                            <p:cond delay="999"/>
                                          </p:stCondLst>
                                        </p:cTn>
                                        <p:tgtEl>
                                          <p:spTgt spid="206"/>
                                        </p:tgtEl>
                                        <p:attrNameLst>
                                          <p:attrName>style.visibility</p:attrName>
                                        </p:attrNameLst>
                                      </p:cBhvr>
                                      <p:to>
                                        <p:strVal val="visible"/>
                                      </p:to>
                                    </p:set>
                                  </p:childTnLst>
                                </p:cTn>
                              </p:par>
                            </p:childTnLst>
                          </p:cTn>
                        </p:par>
                        <p:par>
                          <p:cTn id="571" fill="hold">
                            <p:stCondLst>
                              <p:cond delay="188000"/>
                            </p:stCondLst>
                            <p:childTnLst>
                              <p:par>
                                <p:cTn id="572" presetID="1" presetClass="entr" presetSubtype="0" fill="hold" grpId="0" nodeType="afterEffect">
                                  <p:stCondLst>
                                    <p:cond delay="0"/>
                                  </p:stCondLst>
                                  <p:childTnLst>
                                    <p:set>
                                      <p:cBhvr>
                                        <p:cTn id="573" dur="1" fill="hold">
                                          <p:stCondLst>
                                            <p:cond delay="999"/>
                                          </p:stCondLst>
                                        </p:cTn>
                                        <p:tgtEl>
                                          <p:spTgt spid="207"/>
                                        </p:tgtEl>
                                        <p:attrNameLst>
                                          <p:attrName>style.visibility</p:attrName>
                                        </p:attrNameLst>
                                      </p:cBhvr>
                                      <p:to>
                                        <p:strVal val="visible"/>
                                      </p:to>
                                    </p:set>
                                  </p:childTnLst>
                                </p:cTn>
                              </p:par>
                            </p:childTnLst>
                          </p:cTn>
                        </p:par>
                        <p:par>
                          <p:cTn id="574" fill="hold">
                            <p:stCondLst>
                              <p:cond delay="189000"/>
                            </p:stCondLst>
                            <p:childTnLst>
                              <p:par>
                                <p:cTn id="575" presetID="1" presetClass="entr" presetSubtype="0" fill="hold" grpId="0" nodeType="afterEffect">
                                  <p:stCondLst>
                                    <p:cond delay="0"/>
                                  </p:stCondLst>
                                  <p:childTnLst>
                                    <p:set>
                                      <p:cBhvr>
                                        <p:cTn id="576" dur="1" fill="hold">
                                          <p:stCondLst>
                                            <p:cond delay="999"/>
                                          </p:stCondLst>
                                        </p:cTn>
                                        <p:tgtEl>
                                          <p:spTgt spid="208"/>
                                        </p:tgtEl>
                                        <p:attrNameLst>
                                          <p:attrName>style.visibility</p:attrName>
                                        </p:attrNameLst>
                                      </p:cBhvr>
                                      <p:to>
                                        <p:strVal val="visible"/>
                                      </p:to>
                                    </p:set>
                                  </p:childTnLst>
                                </p:cTn>
                              </p:par>
                            </p:childTnLst>
                          </p:cTn>
                        </p:par>
                        <p:par>
                          <p:cTn id="577" fill="hold">
                            <p:stCondLst>
                              <p:cond delay="190000"/>
                            </p:stCondLst>
                            <p:childTnLst>
                              <p:par>
                                <p:cTn id="578" presetID="1" presetClass="entr" presetSubtype="0" fill="hold" grpId="0" nodeType="afterEffect">
                                  <p:stCondLst>
                                    <p:cond delay="0"/>
                                  </p:stCondLst>
                                  <p:childTnLst>
                                    <p:set>
                                      <p:cBhvr>
                                        <p:cTn id="579" dur="1" fill="hold">
                                          <p:stCondLst>
                                            <p:cond delay="999"/>
                                          </p:stCondLst>
                                        </p:cTn>
                                        <p:tgtEl>
                                          <p:spTgt spid="209"/>
                                        </p:tgtEl>
                                        <p:attrNameLst>
                                          <p:attrName>style.visibility</p:attrName>
                                        </p:attrNameLst>
                                      </p:cBhvr>
                                      <p:to>
                                        <p:strVal val="visible"/>
                                      </p:to>
                                    </p:set>
                                  </p:childTnLst>
                                </p:cTn>
                              </p:par>
                            </p:childTnLst>
                          </p:cTn>
                        </p:par>
                        <p:par>
                          <p:cTn id="580" fill="hold">
                            <p:stCondLst>
                              <p:cond delay="191000"/>
                            </p:stCondLst>
                            <p:childTnLst>
                              <p:par>
                                <p:cTn id="581" presetID="1" presetClass="entr" presetSubtype="0" fill="hold" grpId="0" nodeType="afterEffect">
                                  <p:stCondLst>
                                    <p:cond delay="0"/>
                                  </p:stCondLst>
                                  <p:childTnLst>
                                    <p:set>
                                      <p:cBhvr>
                                        <p:cTn id="582" dur="1" fill="hold">
                                          <p:stCondLst>
                                            <p:cond delay="999"/>
                                          </p:stCondLst>
                                        </p:cTn>
                                        <p:tgtEl>
                                          <p:spTgt spid="210"/>
                                        </p:tgtEl>
                                        <p:attrNameLst>
                                          <p:attrName>style.visibility</p:attrName>
                                        </p:attrNameLst>
                                      </p:cBhvr>
                                      <p:to>
                                        <p:strVal val="visible"/>
                                      </p:to>
                                    </p:set>
                                  </p:childTnLst>
                                </p:cTn>
                              </p:par>
                            </p:childTnLst>
                          </p:cTn>
                        </p:par>
                        <p:par>
                          <p:cTn id="583" fill="hold">
                            <p:stCondLst>
                              <p:cond delay="192000"/>
                            </p:stCondLst>
                            <p:childTnLst>
                              <p:par>
                                <p:cTn id="584" presetID="1" presetClass="entr" presetSubtype="0" fill="hold" grpId="0" nodeType="afterEffect">
                                  <p:stCondLst>
                                    <p:cond delay="0"/>
                                  </p:stCondLst>
                                  <p:childTnLst>
                                    <p:set>
                                      <p:cBhvr>
                                        <p:cTn id="585" dur="1" fill="hold">
                                          <p:stCondLst>
                                            <p:cond delay="999"/>
                                          </p:stCondLst>
                                        </p:cTn>
                                        <p:tgtEl>
                                          <p:spTgt spid="211"/>
                                        </p:tgtEl>
                                        <p:attrNameLst>
                                          <p:attrName>style.visibility</p:attrName>
                                        </p:attrNameLst>
                                      </p:cBhvr>
                                      <p:to>
                                        <p:strVal val="visible"/>
                                      </p:to>
                                    </p:set>
                                  </p:childTnLst>
                                </p:cTn>
                              </p:par>
                            </p:childTnLst>
                          </p:cTn>
                        </p:par>
                        <p:par>
                          <p:cTn id="586" fill="hold">
                            <p:stCondLst>
                              <p:cond delay="193000"/>
                            </p:stCondLst>
                            <p:childTnLst>
                              <p:par>
                                <p:cTn id="587" presetID="1" presetClass="entr" presetSubtype="0" fill="hold" grpId="0" nodeType="afterEffect">
                                  <p:stCondLst>
                                    <p:cond delay="0"/>
                                  </p:stCondLst>
                                  <p:childTnLst>
                                    <p:set>
                                      <p:cBhvr>
                                        <p:cTn id="588" dur="1" fill="hold">
                                          <p:stCondLst>
                                            <p:cond delay="999"/>
                                          </p:stCondLst>
                                        </p:cTn>
                                        <p:tgtEl>
                                          <p:spTgt spid="212"/>
                                        </p:tgtEl>
                                        <p:attrNameLst>
                                          <p:attrName>style.visibility</p:attrName>
                                        </p:attrNameLst>
                                      </p:cBhvr>
                                      <p:to>
                                        <p:strVal val="visible"/>
                                      </p:to>
                                    </p:set>
                                  </p:childTnLst>
                                </p:cTn>
                              </p:par>
                            </p:childTnLst>
                          </p:cTn>
                        </p:par>
                        <p:par>
                          <p:cTn id="589" fill="hold">
                            <p:stCondLst>
                              <p:cond delay="194000"/>
                            </p:stCondLst>
                            <p:childTnLst>
                              <p:par>
                                <p:cTn id="590" presetID="1" presetClass="entr" presetSubtype="0" fill="hold" grpId="0" nodeType="afterEffect">
                                  <p:stCondLst>
                                    <p:cond delay="0"/>
                                  </p:stCondLst>
                                  <p:childTnLst>
                                    <p:set>
                                      <p:cBhvr>
                                        <p:cTn id="591" dur="1" fill="hold">
                                          <p:stCondLst>
                                            <p:cond delay="999"/>
                                          </p:stCondLst>
                                        </p:cTn>
                                        <p:tgtEl>
                                          <p:spTgt spid="213"/>
                                        </p:tgtEl>
                                        <p:attrNameLst>
                                          <p:attrName>style.visibility</p:attrName>
                                        </p:attrNameLst>
                                      </p:cBhvr>
                                      <p:to>
                                        <p:strVal val="visible"/>
                                      </p:to>
                                    </p:set>
                                  </p:childTnLst>
                                </p:cTn>
                              </p:par>
                            </p:childTnLst>
                          </p:cTn>
                        </p:par>
                        <p:par>
                          <p:cTn id="592" fill="hold">
                            <p:stCondLst>
                              <p:cond delay="195000"/>
                            </p:stCondLst>
                            <p:childTnLst>
                              <p:par>
                                <p:cTn id="593" presetID="1" presetClass="entr" presetSubtype="0" fill="hold" grpId="0" nodeType="afterEffect">
                                  <p:stCondLst>
                                    <p:cond delay="0"/>
                                  </p:stCondLst>
                                  <p:childTnLst>
                                    <p:set>
                                      <p:cBhvr>
                                        <p:cTn id="594" dur="1" fill="hold">
                                          <p:stCondLst>
                                            <p:cond delay="999"/>
                                          </p:stCondLst>
                                        </p:cTn>
                                        <p:tgtEl>
                                          <p:spTgt spid="214"/>
                                        </p:tgtEl>
                                        <p:attrNameLst>
                                          <p:attrName>style.visibility</p:attrName>
                                        </p:attrNameLst>
                                      </p:cBhvr>
                                      <p:to>
                                        <p:strVal val="visible"/>
                                      </p:to>
                                    </p:set>
                                  </p:childTnLst>
                                </p:cTn>
                              </p:par>
                            </p:childTnLst>
                          </p:cTn>
                        </p:par>
                        <p:par>
                          <p:cTn id="595" fill="hold">
                            <p:stCondLst>
                              <p:cond delay="196000"/>
                            </p:stCondLst>
                            <p:childTnLst>
                              <p:par>
                                <p:cTn id="596" presetID="1" presetClass="entr" presetSubtype="0" fill="hold" grpId="0" nodeType="afterEffect">
                                  <p:stCondLst>
                                    <p:cond delay="0"/>
                                  </p:stCondLst>
                                  <p:childTnLst>
                                    <p:set>
                                      <p:cBhvr>
                                        <p:cTn id="597" dur="1" fill="hold">
                                          <p:stCondLst>
                                            <p:cond delay="999"/>
                                          </p:stCondLst>
                                        </p:cTn>
                                        <p:tgtEl>
                                          <p:spTgt spid="215"/>
                                        </p:tgtEl>
                                        <p:attrNameLst>
                                          <p:attrName>style.visibility</p:attrName>
                                        </p:attrNameLst>
                                      </p:cBhvr>
                                      <p:to>
                                        <p:strVal val="visible"/>
                                      </p:to>
                                    </p:set>
                                  </p:childTnLst>
                                </p:cTn>
                              </p:par>
                            </p:childTnLst>
                          </p:cTn>
                        </p:par>
                        <p:par>
                          <p:cTn id="598" fill="hold">
                            <p:stCondLst>
                              <p:cond delay="197000"/>
                            </p:stCondLst>
                            <p:childTnLst>
                              <p:par>
                                <p:cTn id="599" presetID="1" presetClass="entr" presetSubtype="0" fill="hold" grpId="0" nodeType="afterEffect">
                                  <p:stCondLst>
                                    <p:cond delay="0"/>
                                  </p:stCondLst>
                                  <p:childTnLst>
                                    <p:set>
                                      <p:cBhvr>
                                        <p:cTn id="600" dur="1" fill="hold">
                                          <p:stCondLst>
                                            <p:cond delay="999"/>
                                          </p:stCondLst>
                                        </p:cTn>
                                        <p:tgtEl>
                                          <p:spTgt spid="216"/>
                                        </p:tgtEl>
                                        <p:attrNameLst>
                                          <p:attrName>style.visibility</p:attrName>
                                        </p:attrNameLst>
                                      </p:cBhvr>
                                      <p:to>
                                        <p:strVal val="visible"/>
                                      </p:to>
                                    </p:set>
                                  </p:childTnLst>
                                </p:cTn>
                              </p:par>
                            </p:childTnLst>
                          </p:cTn>
                        </p:par>
                        <p:par>
                          <p:cTn id="601" fill="hold">
                            <p:stCondLst>
                              <p:cond delay="198000"/>
                            </p:stCondLst>
                            <p:childTnLst>
                              <p:par>
                                <p:cTn id="602" presetID="1" presetClass="entr" presetSubtype="0" fill="hold" grpId="0" nodeType="afterEffect">
                                  <p:stCondLst>
                                    <p:cond delay="0"/>
                                  </p:stCondLst>
                                  <p:childTnLst>
                                    <p:set>
                                      <p:cBhvr>
                                        <p:cTn id="603" dur="1" fill="hold">
                                          <p:stCondLst>
                                            <p:cond delay="999"/>
                                          </p:stCondLst>
                                        </p:cTn>
                                        <p:tgtEl>
                                          <p:spTgt spid="217"/>
                                        </p:tgtEl>
                                        <p:attrNameLst>
                                          <p:attrName>style.visibility</p:attrName>
                                        </p:attrNameLst>
                                      </p:cBhvr>
                                      <p:to>
                                        <p:strVal val="visible"/>
                                      </p:to>
                                    </p:set>
                                  </p:childTnLst>
                                </p:cTn>
                              </p:par>
                            </p:childTnLst>
                          </p:cTn>
                        </p:par>
                        <p:par>
                          <p:cTn id="604" fill="hold">
                            <p:stCondLst>
                              <p:cond delay="199000"/>
                            </p:stCondLst>
                            <p:childTnLst>
                              <p:par>
                                <p:cTn id="605" presetID="1" presetClass="entr" presetSubtype="0" fill="hold" grpId="0" nodeType="afterEffect">
                                  <p:stCondLst>
                                    <p:cond delay="0"/>
                                  </p:stCondLst>
                                  <p:childTnLst>
                                    <p:set>
                                      <p:cBhvr>
                                        <p:cTn id="606" dur="1" fill="hold">
                                          <p:stCondLst>
                                            <p:cond delay="999"/>
                                          </p:stCondLst>
                                        </p:cTn>
                                        <p:tgtEl>
                                          <p:spTgt spid="218"/>
                                        </p:tgtEl>
                                        <p:attrNameLst>
                                          <p:attrName>style.visibility</p:attrName>
                                        </p:attrNameLst>
                                      </p:cBhvr>
                                      <p:to>
                                        <p:strVal val="visible"/>
                                      </p:to>
                                    </p:set>
                                  </p:childTnLst>
                                </p:cTn>
                              </p:par>
                            </p:childTnLst>
                          </p:cTn>
                        </p:par>
                        <p:par>
                          <p:cTn id="607" fill="hold">
                            <p:stCondLst>
                              <p:cond delay="200000"/>
                            </p:stCondLst>
                            <p:childTnLst>
                              <p:par>
                                <p:cTn id="608" presetID="1" presetClass="entr" presetSubtype="0" fill="hold" grpId="0" nodeType="afterEffect">
                                  <p:stCondLst>
                                    <p:cond delay="0"/>
                                  </p:stCondLst>
                                  <p:childTnLst>
                                    <p:set>
                                      <p:cBhvr>
                                        <p:cTn id="609" dur="1" fill="hold">
                                          <p:stCondLst>
                                            <p:cond delay="999"/>
                                          </p:stCondLst>
                                        </p:cTn>
                                        <p:tgtEl>
                                          <p:spTgt spid="219"/>
                                        </p:tgtEl>
                                        <p:attrNameLst>
                                          <p:attrName>style.visibility</p:attrName>
                                        </p:attrNameLst>
                                      </p:cBhvr>
                                      <p:to>
                                        <p:strVal val="visible"/>
                                      </p:to>
                                    </p:set>
                                  </p:childTnLst>
                                </p:cTn>
                              </p:par>
                            </p:childTnLst>
                          </p:cTn>
                        </p:par>
                        <p:par>
                          <p:cTn id="610" fill="hold">
                            <p:stCondLst>
                              <p:cond delay="201000"/>
                            </p:stCondLst>
                            <p:childTnLst>
                              <p:par>
                                <p:cTn id="611" presetID="1" presetClass="entr" presetSubtype="0" fill="hold" grpId="0" nodeType="afterEffect">
                                  <p:stCondLst>
                                    <p:cond delay="0"/>
                                  </p:stCondLst>
                                  <p:childTnLst>
                                    <p:set>
                                      <p:cBhvr>
                                        <p:cTn id="612" dur="1" fill="hold">
                                          <p:stCondLst>
                                            <p:cond delay="999"/>
                                          </p:stCondLst>
                                        </p:cTn>
                                        <p:tgtEl>
                                          <p:spTgt spid="220"/>
                                        </p:tgtEl>
                                        <p:attrNameLst>
                                          <p:attrName>style.visibility</p:attrName>
                                        </p:attrNameLst>
                                      </p:cBhvr>
                                      <p:to>
                                        <p:strVal val="visible"/>
                                      </p:to>
                                    </p:set>
                                  </p:childTnLst>
                                </p:cTn>
                              </p:par>
                            </p:childTnLst>
                          </p:cTn>
                        </p:par>
                        <p:par>
                          <p:cTn id="613" fill="hold">
                            <p:stCondLst>
                              <p:cond delay="202000"/>
                            </p:stCondLst>
                            <p:childTnLst>
                              <p:par>
                                <p:cTn id="614" presetID="1" presetClass="entr" presetSubtype="0" fill="hold" grpId="0" nodeType="afterEffect">
                                  <p:stCondLst>
                                    <p:cond delay="0"/>
                                  </p:stCondLst>
                                  <p:childTnLst>
                                    <p:set>
                                      <p:cBhvr>
                                        <p:cTn id="615" dur="1" fill="hold">
                                          <p:stCondLst>
                                            <p:cond delay="999"/>
                                          </p:stCondLst>
                                        </p:cTn>
                                        <p:tgtEl>
                                          <p:spTgt spid="221"/>
                                        </p:tgtEl>
                                        <p:attrNameLst>
                                          <p:attrName>style.visibility</p:attrName>
                                        </p:attrNameLst>
                                      </p:cBhvr>
                                      <p:to>
                                        <p:strVal val="visible"/>
                                      </p:to>
                                    </p:set>
                                  </p:childTnLst>
                                </p:cTn>
                              </p:par>
                            </p:childTnLst>
                          </p:cTn>
                        </p:par>
                        <p:par>
                          <p:cTn id="616" fill="hold">
                            <p:stCondLst>
                              <p:cond delay="203000"/>
                            </p:stCondLst>
                            <p:childTnLst>
                              <p:par>
                                <p:cTn id="617" presetID="1" presetClass="entr" presetSubtype="0" fill="hold" grpId="0" nodeType="afterEffect">
                                  <p:stCondLst>
                                    <p:cond delay="0"/>
                                  </p:stCondLst>
                                  <p:childTnLst>
                                    <p:set>
                                      <p:cBhvr>
                                        <p:cTn id="618" dur="1" fill="hold">
                                          <p:stCondLst>
                                            <p:cond delay="999"/>
                                          </p:stCondLst>
                                        </p:cTn>
                                        <p:tgtEl>
                                          <p:spTgt spid="222"/>
                                        </p:tgtEl>
                                        <p:attrNameLst>
                                          <p:attrName>style.visibility</p:attrName>
                                        </p:attrNameLst>
                                      </p:cBhvr>
                                      <p:to>
                                        <p:strVal val="visible"/>
                                      </p:to>
                                    </p:set>
                                  </p:childTnLst>
                                </p:cTn>
                              </p:par>
                            </p:childTnLst>
                          </p:cTn>
                        </p:par>
                        <p:par>
                          <p:cTn id="619" fill="hold">
                            <p:stCondLst>
                              <p:cond delay="204000"/>
                            </p:stCondLst>
                            <p:childTnLst>
                              <p:par>
                                <p:cTn id="620" presetID="1" presetClass="entr" presetSubtype="0" fill="hold" grpId="0" nodeType="afterEffect">
                                  <p:stCondLst>
                                    <p:cond delay="0"/>
                                  </p:stCondLst>
                                  <p:childTnLst>
                                    <p:set>
                                      <p:cBhvr>
                                        <p:cTn id="621" dur="1" fill="hold">
                                          <p:stCondLst>
                                            <p:cond delay="999"/>
                                          </p:stCondLst>
                                        </p:cTn>
                                        <p:tgtEl>
                                          <p:spTgt spid="223"/>
                                        </p:tgtEl>
                                        <p:attrNameLst>
                                          <p:attrName>style.visibility</p:attrName>
                                        </p:attrNameLst>
                                      </p:cBhvr>
                                      <p:to>
                                        <p:strVal val="visible"/>
                                      </p:to>
                                    </p:set>
                                  </p:childTnLst>
                                </p:cTn>
                              </p:par>
                            </p:childTnLst>
                          </p:cTn>
                        </p:par>
                        <p:par>
                          <p:cTn id="622" fill="hold">
                            <p:stCondLst>
                              <p:cond delay="205000"/>
                            </p:stCondLst>
                            <p:childTnLst>
                              <p:par>
                                <p:cTn id="623" presetID="1" presetClass="entr" presetSubtype="0" fill="hold" grpId="0" nodeType="afterEffect">
                                  <p:stCondLst>
                                    <p:cond delay="0"/>
                                  </p:stCondLst>
                                  <p:childTnLst>
                                    <p:set>
                                      <p:cBhvr>
                                        <p:cTn id="624" dur="1" fill="hold">
                                          <p:stCondLst>
                                            <p:cond delay="999"/>
                                          </p:stCondLst>
                                        </p:cTn>
                                        <p:tgtEl>
                                          <p:spTgt spid="224"/>
                                        </p:tgtEl>
                                        <p:attrNameLst>
                                          <p:attrName>style.visibility</p:attrName>
                                        </p:attrNameLst>
                                      </p:cBhvr>
                                      <p:to>
                                        <p:strVal val="visible"/>
                                      </p:to>
                                    </p:set>
                                  </p:childTnLst>
                                </p:cTn>
                              </p:par>
                            </p:childTnLst>
                          </p:cTn>
                        </p:par>
                        <p:par>
                          <p:cTn id="625" fill="hold">
                            <p:stCondLst>
                              <p:cond delay="206000"/>
                            </p:stCondLst>
                            <p:childTnLst>
                              <p:par>
                                <p:cTn id="626" presetID="1" presetClass="entr" presetSubtype="0" fill="hold" grpId="0" nodeType="afterEffect">
                                  <p:stCondLst>
                                    <p:cond delay="0"/>
                                  </p:stCondLst>
                                  <p:childTnLst>
                                    <p:set>
                                      <p:cBhvr>
                                        <p:cTn id="627" dur="1" fill="hold">
                                          <p:stCondLst>
                                            <p:cond delay="999"/>
                                          </p:stCondLst>
                                        </p:cTn>
                                        <p:tgtEl>
                                          <p:spTgt spid="225"/>
                                        </p:tgtEl>
                                        <p:attrNameLst>
                                          <p:attrName>style.visibility</p:attrName>
                                        </p:attrNameLst>
                                      </p:cBhvr>
                                      <p:to>
                                        <p:strVal val="visible"/>
                                      </p:to>
                                    </p:set>
                                  </p:childTnLst>
                                </p:cTn>
                              </p:par>
                            </p:childTnLst>
                          </p:cTn>
                        </p:par>
                        <p:par>
                          <p:cTn id="628" fill="hold">
                            <p:stCondLst>
                              <p:cond delay="207000"/>
                            </p:stCondLst>
                            <p:childTnLst>
                              <p:par>
                                <p:cTn id="629" presetID="1" presetClass="entr" presetSubtype="0" fill="hold" grpId="0" nodeType="afterEffect">
                                  <p:stCondLst>
                                    <p:cond delay="0"/>
                                  </p:stCondLst>
                                  <p:childTnLst>
                                    <p:set>
                                      <p:cBhvr>
                                        <p:cTn id="630" dur="1" fill="hold">
                                          <p:stCondLst>
                                            <p:cond delay="999"/>
                                          </p:stCondLst>
                                        </p:cTn>
                                        <p:tgtEl>
                                          <p:spTgt spid="226"/>
                                        </p:tgtEl>
                                        <p:attrNameLst>
                                          <p:attrName>style.visibility</p:attrName>
                                        </p:attrNameLst>
                                      </p:cBhvr>
                                      <p:to>
                                        <p:strVal val="visible"/>
                                      </p:to>
                                    </p:set>
                                  </p:childTnLst>
                                </p:cTn>
                              </p:par>
                            </p:childTnLst>
                          </p:cTn>
                        </p:par>
                        <p:par>
                          <p:cTn id="631" fill="hold">
                            <p:stCondLst>
                              <p:cond delay="208000"/>
                            </p:stCondLst>
                            <p:childTnLst>
                              <p:par>
                                <p:cTn id="632" presetID="1" presetClass="entr" presetSubtype="0" fill="hold" grpId="0" nodeType="afterEffect">
                                  <p:stCondLst>
                                    <p:cond delay="0"/>
                                  </p:stCondLst>
                                  <p:childTnLst>
                                    <p:set>
                                      <p:cBhvr>
                                        <p:cTn id="633" dur="1" fill="hold">
                                          <p:stCondLst>
                                            <p:cond delay="999"/>
                                          </p:stCondLst>
                                        </p:cTn>
                                        <p:tgtEl>
                                          <p:spTgt spid="227"/>
                                        </p:tgtEl>
                                        <p:attrNameLst>
                                          <p:attrName>style.visibility</p:attrName>
                                        </p:attrNameLst>
                                      </p:cBhvr>
                                      <p:to>
                                        <p:strVal val="visible"/>
                                      </p:to>
                                    </p:set>
                                  </p:childTnLst>
                                </p:cTn>
                              </p:par>
                            </p:childTnLst>
                          </p:cTn>
                        </p:par>
                        <p:par>
                          <p:cTn id="634" fill="hold">
                            <p:stCondLst>
                              <p:cond delay="209000"/>
                            </p:stCondLst>
                            <p:childTnLst>
                              <p:par>
                                <p:cTn id="635" presetID="1" presetClass="entr" presetSubtype="0" fill="hold" grpId="0" nodeType="afterEffect">
                                  <p:stCondLst>
                                    <p:cond delay="0"/>
                                  </p:stCondLst>
                                  <p:childTnLst>
                                    <p:set>
                                      <p:cBhvr>
                                        <p:cTn id="636" dur="1" fill="hold">
                                          <p:stCondLst>
                                            <p:cond delay="999"/>
                                          </p:stCondLst>
                                        </p:cTn>
                                        <p:tgtEl>
                                          <p:spTgt spid="228"/>
                                        </p:tgtEl>
                                        <p:attrNameLst>
                                          <p:attrName>style.visibility</p:attrName>
                                        </p:attrNameLst>
                                      </p:cBhvr>
                                      <p:to>
                                        <p:strVal val="visible"/>
                                      </p:to>
                                    </p:set>
                                  </p:childTnLst>
                                </p:cTn>
                              </p:par>
                            </p:childTnLst>
                          </p:cTn>
                        </p:par>
                        <p:par>
                          <p:cTn id="637" fill="hold">
                            <p:stCondLst>
                              <p:cond delay="210000"/>
                            </p:stCondLst>
                            <p:childTnLst>
                              <p:par>
                                <p:cTn id="638" presetID="1" presetClass="entr" presetSubtype="0" fill="hold" grpId="0" nodeType="afterEffect">
                                  <p:stCondLst>
                                    <p:cond delay="0"/>
                                  </p:stCondLst>
                                  <p:childTnLst>
                                    <p:set>
                                      <p:cBhvr>
                                        <p:cTn id="639" dur="1" fill="hold">
                                          <p:stCondLst>
                                            <p:cond delay="999"/>
                                          </p:stCondLst>
                                        </p:cTn>
                                        <p:tgtEl>
                                          <p:spTgt spid="229"/>
                                        </p:tgtEl>
                                        <p:attrNameLst>
                                          <p:attrName>style.visibility</p:attrName>
                                        </p:attrNameLst>
                                      </p:cBhvr>
                                      <p:to>
                                        <p:strVal val="visible"/>
                                      </p:to>
                                    </p:set>
                                  </p:childTnLst>
                                </p:cTn>
                              </p:par>
                            </p:childTnLst>
                          </p:cTn>
                        </p:par>
                        <p:par>
                          <p:cTn id="640" fill="hold">
                            <p:stCondLst>
                              <p:cond delay="211000"/>
                            </p:stCondLst>
                            <p:childTnLst>
                              <p:par>
                                <p:cTn id="641" presetID="1" presetClass="entr" presetSubtype="0" fill="hold" grpId="0" nodeType="afterEffect">
                                  <p:stCondLst>
                                    <p:cond delay="0"/>
                                  </p:stCondLst>
                                  <p:childTnLst>
                                    <p:set>
                                      <p:cBhvr>
                                        <p:cTn id="642" dur="1" fill="hold">
                                          <p:stCondLst>
                                            <p:cond delay="999"/>
                                          </p:stCondLst>
                                        </p:cTn>
                                        <p:tgtEl>
                                          <p:spTgt spid="230"/>
                                        </p:tgtEl>
                                        <p:attrNameLst>
                                          <p:attrName>style.visibility</p:attrName>
                                        </p:attrNameLst>
                                      </p:cBhvr>
                                      <p:to>
                                        <p:strVal val="visible"/>
                                      </p:to>
                                    </p:set>
                                  </p:childTnLst>
                                </p:cTn>
                              </p:par>
                            </p:childTnLst>
                          </p:cTn>
                        </p:par>
                        <p:par>
                          <p:cTn id="643" fill="hold">
                            <p:stCondLst>
                              <p:cond delay="212000"/>
                            </p:stCondLst>
                            <p:childTnLst>
                              <p:par>
                                <p:cTn id="644" presetID="1" presetClass="entr" presetSubtype="0" fill="hold" grpId="0" nodeType="afterEffect">
                                  <p:stCondLst>
                                    <p:cond delay="0"/>
                                  </p:stCondLst>
                                  <p:childTnLst>
                                    <p:set>
                                      <p:cBhvr>
                                        <p:cTn id="645" dur="1" fill="hold">
                                          <p:stCondLst>
                                            <p:cond delay="999"/>
                                          </p:stCondLst>
                                        </p:cTn>
                                        <p:tgtEl>
                                          <p:spTgt spid="231"/>
                                        </p:tgtEl>
                                        <p:attrNameLst>
                                          <p:attrName>style.visibility</p:attrName>
                                        </p:attrNameLst>
                                      </p:cBhvr>
                                      <p:to>
                                        <p:strVal val="visible"/>
                                      </p:to>
                                    </p:set>
                                  </p:childTnLst>
                                </p:cTn>
                              </p:par>
                            </p:childTnLst>
                          </p:cTn>
                        </p:par>
                        <p:par>
                          <p:cTn id="646" fill="hold">
                            <p:stCondLst>
                              <p:cond delay="213000"/>
                            </p:stCondLst>
                            <p:childTnLst>
                              <p:par>
                                <p:cTn id="647" presetID="1" presetClass="entr" presetSubtype="0" fill="hold" grpId="0" nodeType="afterEffect">
                                  <p:stCondLst>
                                    <p:cond delay="0"/>
                                  </p:stCondLst>
                                  <p:childTnLst>
                                    <p:set>
                                      <p:cBhvr>
                                        <p:cTn id="648" dur="1" fill="hold">
                                          <p:stCondLst>
                                            <p:cond delay="999"/>
                                          </p:stCondLst>
                                        </p:cTn>
                                        <p:tgtEl>
                                          <p:spTgt spid="232"/>
                                        </p:tgtEl>
                                        <p:attrNameLst>
                                          <p:attrName>style.visibility</p:attrName>
                                        </p:attrNameLst>
                                      </p:cBhvr>
                                      <p:to>
                                        <p:strVal val="visible"/>
                                      </p:to>
                                    </p:set>
                                  </p:childTnLst>
                                </p:cTn>
                              </p:par>
                            </p:childTnLst>
                          </p:cTn>
                        </p:par>
                        <p:par>
                          <p:cTn id="649" fill="hold">
                            <p:stCondLst>
                              <p:cond delay="214000"/>
                            </p:stCondLst>
                            <p:childTnLst>
                              <p:par>
                                <p:cTn id="650" presetID="1" presetClass="entr" presetSubtype="0" fill="hold" grpId="0" nodeType="afterEffect">
                                  <p:stCondLst>
                                    <p:cond delay="0"/>
                                  </p:stCondLst>
                                  <p:childTnLst>
                                    <p:set>
                                      <p:cBhvr>
                                        <p:cTn id="651" dur="1" fill="hold">
                                          <p:stCondLst>
                                            <p:cond delay="999"/>
                                          </p:stCondLst>
                                        </p:cTn>
                                        <p:tgtEl>
                                          <p:spTgt spid="233"/>
                                        </p:tgtEl>
                                        <p:attrNameLst>
                                          <p:attrName>style.visibility</p:attrName>
                                        </p:attrNameLst>
                                      </p:cBhvr>
                                      <p:to>
                                        <p:strVal val="visible"/>
                                      </p:to>
                                    </p:set>
                                  </p:childTnLst>
                                </p:cTn>
                              </p:par>
                            </p:childTnLst>
                          </p:cTn>
                        </p:par>
                        <p:par>
                          <p:cTn id="652" fill="hold">
                            <p:stCondLst>
                              <p:cond delay="215000"/>
                            </p:stCondLst>
                            <p:childTnLst>
                              <p:par>
                                <p:cTn id="653" presetID="1" presetClass="entr" presetSubtype="0" fill="hold" grpId="0" nodeType="afterEffect">
                                  <p:stCondLst>
                                    <p:cond delay="0"/>
                                  </p:stCondLst>
                                  <p:childTnLst>
                                    <p:set>
                                      <p:cBhvr>
                                        <p:cTn id="654" dur="1" fill="hold">
                                          <p:stCondLst>
                                            <p:cond delay="999"/>
                                          </p:stCondLst>
                                        </p:cTn>
                                        <p:tgtEl>
                                          <p:spTgt spid="234"/>
                                        </p:tgtEl>
                                        <p:attrNameLst>
                                          <p:attrName>style.visibility</p:attrName>
                                        </p:attrNameLst>
                                      </p:cBhvr>
                                      <p:to>
                                        <p:strVal val="visible"/>
                                      </p:to>
                                    </p:set>
                                  </p:childTnLst>
                                </p:cTn>
                              </p:par>
                            </p:childTnLst>
                          </p:cTn>
                        </p:par>
                        <p:par>
                          <p:cTn id="655" fill="hold">
                            <p:stCondLst>
                              <p:cond delay="216000"/>
                            </p:stCondLst>
                            <p:childTnLst>
                              <p:par>
                                <p:cTn id="656" presetID="1" presetClass="entr" presetSubtype="0" fill="hold" grpId="0" nodeType="afterEffect">
                                  <p:stCondLst>
                                    <p:cond delay="0"/>
                                  </p:stCondLst>
                                  <p:childTnLst>
                                    <p:set>
                                      <p:cBhvr>
                                        <p:cTn id="657" dur="1" fill="hold">
                                          <p:stCondLst>
                                            <p:cond delay="999"/>
                                          </p:stCondLst>
                                        </p:cTn>
                                        <p:tgtEl>
                                          <p:spTgt spid="235"/>
                                        </p:tgtEl>
                                        <p:attrNameLst>
                                          <p:attrName>style.visibility</p:attrName>
                                        </p:attrNameLst>
                                      </p:cBhvr>
                                      <p:to>
                                        <p:strVal val="visible"/>
                                      </p:to>
                                    </p:set>
                                  </p:childTnLst>
                                </p:cTn>
                              </p:par>
                            </p:childTnLst>
                          </p:cTn>
                        </p:par>
                        <p:par>
                          <p:cTn id="658" fill="hold">
                            <p:stCondLst>
                              <p:cond delay="217000"/>
                            </p:stCondLst>
                            <p:childTnLst>
                              <p:par>
                                <p:cTn id="659" presetID="1" presetClass="entr" presetSubtype="0" fill="hold" grpId="0" nodeType="afterEffect">
                                  <p:stCondLst>
                                    <p:cond delay="0"/>
                                  </p:stCondLst>
                                  <p:childTnLst>
                                    <p:set>
                                      <p:cBhvr>
                                        <p:cTn id="660" dur="1" fill="hold">
                                          <p:stCondLst>
                                            <p:cond delay="999"/>
                                          </p:stCondLst>
                                        </p:cTn>
                                        <p:tgtEl>
                                          <p:spTgt spid="236"/>
                                        </p:tgtEl>
                                        <p:attrNameLst>
                                          <p:attrName>style.visibility</p:attrName>
                                        </p:attrNameLst>
                                      </p:cBhvr>
                                      <p:to>
                                        <p:strVal val="visible"/>
                                      </p:to>
                                    </p:set>
                                  </p:childTnLst>
                                </p:cTn>
                              </p:par>
                            </p:childTnLst>
                          </p:cTn>
                        </p:par>
                        <p:par>
                          <p:cTn id="661" fill="hold">
                            <p:stCondLst>
                              <p:cond delay="218000"/>
                            </p:stCondLst>
                            <p:childTnLst>
                              <p:par>
                                <p:cTn id="662" presetID="1" presetClass="entr" presetSubtype="0" fill="hold" grpId="0" nodeType="afterEffect">
                                  <p:stCondLst>
                                    <p:cond delay="0"/>
                                  </p:stCondLst>
                                  <p:childTnLst>
                                    <p:set>
                                      <p:cBhvr>
                                        <p:cTn id="663" dur="1" fill="hold">
                                          <p:stCondLst>
                                            <p:cond delay="999"/>
                                          </p:stCondLst>
                                        </p:cTn>
                                        <p:tgtEl>
                                          <p:spTgt spid="237"/>
                                        </p:tgtEl>
                                        <p:attrNameLst>
                                          <p:attrName>style.visibility</p:attrName>
                                        </p:attrNameLst>
                                      </p:cBhvr>
                                      <p:to>
                                        <p:strVal val="visible"/>
                                      </p:to>
                                    </p:set>
                                  </p:childTnLst>
                                </p:cTn>
                              </p:par>
                            </p:childTnLst>
                          </p:cTn>
                        </p:par>
                        <p:par>
                          <p:cTn id="664" fill="hold">
                            <p:stCondLst>
                              <p:cond delay="219000"/>
                            </p:stCondLst>
                            <p:childTnLst>
                              <p:par>
                                <p:cTn id="665" presetID="1" presetClass="entr" presetSubtype="0" fill="hold" grpId="0" nodeType="afterEffect">
                                  <p:stCondLst>
                                    <p:cond delay="0"/>
                                  </p:stCondLst>
                                  <p:childTnLst>
                                    <p:set>
                                      <p:cBhvr>
                                        <p:cTn id="666" dur="1" fill="hold">
                                          <p:stCondLst>
                                            <p:cond delay="999"/>
                                          </p:stCondLst>
                                        </p:cTn>
                                        <p:tgtEl>
                                          <p:spTgt spid="238"/>
                                        </p:tgtEl>
                                        <p:attrNameLst>
                                          <p:attrName>style.visibility</p:attrName>
                                        </p:attrNameLst>
                                      </p:cBhvr>
                                      <p:to>
                                        <p:strVal val="visible"/>
                                      </p:to>
                                    </p:set>
                                  </p:childTnLst>
                                </p:cTn>
                              </p:par>
                            </p:childTnLst>
                          </p:cTn>
                        </p:par>
                        <p:par>
                          <p:cTn id="667" fill="hold">
                            <p:stCondLst>
                              <p:cond delay="220000"/>
                            </p:stCondLst>
                            <p:childTnLst>
                              <p:par>
                                <p:cTn id="668" presetID="1" presetClass="entr" presetSubtype="0" fill="hold" grpId="0" nodeType="afterEffect">
                                  <p:stCondLst>
                                    <p:cond delay="0"/>
                                  </p:stCondLst>
                                  <p:childTnLst>
                                    <p:set>
                                      <p:cBhvr>
                                        <p:cTn id="669" dur="1" fill="hold">
                                          <p:stCondLst>
                                            <p:cond delay="999"/>
                                          </p:stCondLst>
                                        </p:cTn>
                                        <p:tgtEl>
                                          <p:spTgt spid="239"/>
                                        </p:tgtEl>
                                        <p:attrNameLst>
                                          <p:attrName>style.visibility</p:attrName>
                                        </p:attrNameLst>
                                      </p:cBhvr>
                                      <p:to>
                                        <p:strVal val="visible"/>
                                      </p:to>
                                    </p:set>
                                  </p:childTnLst>
                                </p:cTn>
                              </p:par>
                            </p:childTnLst>
                          </p:cTn>
                        </p:par>
                        <p:par>
                          <p:cTn id="670" fill="hold">
                            <p:stCondLst>
                              <p:cond delay="221000"/>
                            </p:stCondLst>
                            <p:childTnLst>
                              <p:par>
                                <p:cTn id="671" presetID="1" presetClass="entr" presetSubtype="0" fill="hold" grpId="0" nodeType="afterEffect">
                                  <p:stCondLst>
                                    <p:cond delay="0"/>
                                  </p:stCondLst>
                                  <p:childTnLst>
                                    <p:set>
                                      <p:cBhvr>
                                        <p:cTn id="672" dur="1" fill="hold">
                                          <p:stCondLst>
                                            <p:cond delay="999"/>
                                          </p:stCondLst>
                                        </p:cTn>
                                        <p:tgtEl>
                                          <p:spTgt spid="240"/>
                                        </p:tgtEl>
                                        <p:attrNameLst>
                                          <p:attrName>style.visibility</p:attrName>
                                        </p:attrNameLst>
                                      </p:cBhvr>
                                      <p:to>
                                        <p:strVal val="visible"/>
                                      </p:to>
                                    </p:set>
                                  </p:childTnLst>
                                </p:cTn>
                              </p:par>
                            </p:childTnLst>
                          </p:cTn>
                        </p:par>
                        <p:par>
                          <p:cTn id="673" fill="hold">
                            <p:stCondLst>
                              <p:cond delay="222000"/>
                            </p:stCondLst>
                            <p:childTnLst>
                              <p:par>
                                <p:cTn id="674" presetID="1" presetClass="entr" presetSubtype="0" fill="hold" grpId="0" nodeType="afterEffect">
                                  <p:stCondLst>
                                    <p:cond delay="0"/>
                                  </p:stCondLst>
                                  <p:childTnLst>
                                    <p:set>
                                      <p:cBhvr>
                                        <p:cTn id="675" dur="1" fill="hold">
                                          <p:stCondLst>
                                            <p:cond delay="999"/>
                                          </p:stCondLst>
                                        </p:cTn>
                                        <p:tgtEl>
                                          <p:spTgt spid="241"/>
                                        </p:tgtEl>
                                        <p:attrNameLst>
                                          <p:attrName>style.visibility</p:attrName>
                                        </p:attrNameLst>
                                      </p:cBhvr>
                                      <p:to>
                                        <p:strVal val="visible"/>
                                      </p:to>
                                    </p:set>
                                  </p:childTnLst>
                                </p:cTn>
                              </p:par>
                            </p:childTnLst>
                          </p:cTn>
                        </p:par>
                        <p:par>
                          <p:cTn id="676" fill="hold">
                            <p:stCondLst>
                              <p:cond delay="223000"/>
                            </p:stCondLst>
                            <p:childTnLst>
                              <p:par>
                                <p:cTn id="677" presetID="1" presetClass="entr" presetSubtype="0" fill="hold" grpId="0" nodeType="afterEffect">
                                  <p:stCondLst>
                                    <p:cond delay="0"/>
                                  </p:stCondLst>
                                  <p:childTnLst>
                                    <p:set>
                                      <p:cBhvr>
                                        <p:cTn id="678" dur="1" fill="hold">
                                          <p:stCondLst>
                                            <p:cond delay="999"/>
                                          </p:stCondLst>
                                        </p:cTn>
                                        <p:tgtEl>
                                          <p:spTgt spid="242"/>
                                        </p:tgtEl>
                                        <p:attrNameLst>
                                          <p:attrName>style.visibility</p:attrName>
                                        </p:attrNameLst>
                                      </p:cBhvr>
                                      <p:to>
                                        <p:strVal val="visible"/>
                                      </p:to>
                                    </p:set>
                                  </p:childTnLst>
                                </p:cTn>
                              </p:par>
                            </p:childTnLst>
                          </p:cTn>
                        </p:par>
                        <p:par>
                          <p:cTn id="679" fill="hold">
                            <p:stCondLst>
                              <p:cond delay="224000"/>
                            </p:stCondLst>
                            <p:childTnLst>
                              <p:par>
                                <p:cTn id="680" presetID="1" presetClass="entr" presetSubtype="0" fill="hold" grpId="0" nodeType="afterEffect">
                                  <p:stCondLst>
                                    <p:cond delay="0"/>
                                  </p:stCondLst>
                                  <p:childTnLst>
                                    <p:set>
                                      <p:cBhvr>
                                        <p:cTn id="681" dur="1" fill="hold">
                                          <p:stCondLst>
                                            <p:cond delay="999"/>
                                          </p:stCondLst>
                                        </p:cTn>
                                        <p:tgtEl>
                                          <p:spTgt spid="243"/>
                                        </p:tgtEl>
                                        <p:attrNameLst>
                                          <p:attrName>style.visibility</p:attrName>
                                        </p:attrNameLst>
                                      </p:cBhvr>
                                      <p:to>
                                        <p:strVal val="visible"/>
                                      </p:to>
                                    </p:set>
                                  </p:childTnLst>
                                </p:cTn>
                              </p:par>
                            </p:childTnLst>
                          </p:cTn>
                        </p:par>
                        <p:par>
                          <p:cTn id="682" fill="hold">
                            <p:stCondLst>
                              <p:cond delay="225000"/>
                            </p:stCondLst>
                            <p:childTnLst>
                              <p:par>
                                <p:cTn id="683" presetID="1" presetClass="entr" presetSubtype="0" fill="hold" grpId="0" nodeType="afterEffect">
                                  <p:stCondLst>
                                    <p:cond delay="0"/>
                                  </p:stCondLst>
                                  <p:childTnLst>
                                    <p:set>
                                      <p:cBhvr>
                                        <p:cTn id="684" dur="1" fill="hold">
                                          <p:stCondLst>
                                            <p:cond delay="999"/>
                                          </p:stCondLst>
                                        </p:cTn>
                                        <p:tgtEl>
                                          <p:spTgt spid="244"/>
                                        </p:tgtEl>
                                        <p:attrNameLst>
                                          <p:attrName>style.visibility</p:attrName>
                                        </p:attrNameLst>
                                      </p:cBhvr>
                                      <p:to>
                                        <p:strVal val="visible"/>
                                      </p:to>
                                    </p:set>
                                  </p:childTnLst>
                                </p:cTn>
                              </p:par>
                            </p:childTnLst>
                          </p:cTn>
                        </p:par>
                        <p:par>
                          <p:cTn id="685" fill="hold">
                            <p:stCondLst>
                              <p:cond delay="226000"/>
                            </p:stCondLst>
                            <p:childTnLst>
                              <p:par>
                                <p:cTn id="686" presetID="1" presetClass="entr" presetSubtype="0" fill="hold" grpId="0" nodeType="afterEffect">
                                  <p:stCondLst>
                                    <p:cond delay="0"/>
                                  </p:stCondLst>
                                  <p:childTnLst>
                                    <p:set>
                                      <p:cBhvr>
                                        <p:cTn id="687" dur="1" fill="hold">
                                          <p:stCondLst>
                                            <p:cond delay="999"/>
                                          </p:stCondLst>
                                        </p:cTn>
                                        <p:tgtEl>
                                          <p:spTgt spid="245"/>
                                        </p:tgtEl>
                                        <p:attrNameLst>
                                          <p:attrName>style.visibility</p:attrName>
                                        </p:attrNameLst>
                                      </p:cBhvr>
                                      <p:to>
                                        <p:strVal val="visible"/>
                                      </p:to>
                                    </p:set>
                                  </p:childTnLst>
                                </p:cTn>
                              </p:par>
                            </p:childTnLst>
                          </p:cTn>
                        </p:par>
                        <p:par>
                          <p:cTn id="688" fill="hold">
                            <p:stCondLst>
                              <p:cond delay="227000"/>
                            </p:stCondLst>
                            <p:childTnLst>
                              <p:par>
                                <p:cTn id="689" presetID="1" presetClass="entr" presetSubtype="0" fill="hold" grpId="0" nodeType="afterEffect">
                                  <p:stCondLst>
                                    <p:cond delay="0"/>
                                  </p:stCondLst>
                                  <p:childTnLst>
                                    <p:set>
                                      <p:cBhvr>
                                        <p:cTn id="690" dur="1" fill="hold">
                                          <p:stCondLst>
                                            <p:cond delay="999"/>
                                          </p:stCondLst>
                                        </p:cTn>
                                        <p:tgtEl>
                                          <p:spTgt spid="246"/>
                                        </p:tgtEl>
                                        <p:attrNameLst>
                                          <p:attrName>style.visibility</p:attrName>
                                        </p:attrNameLst>
                                      </p:cBhvr>
                                      <p:to>
                                        <p:strVal val="visible"/>
                                      </p:to>
                                    </p:set>
                                  </p:childTnLst>
                                </p:cTn>
                              </p:par>
                            </p:childTnLst>
                          </p:cTn>
                        </p:par>
                        <p:par>
                          <p:cTn id="691" fill="hold">
                            <p:stCondLst>
                              <p:cond delay="228000"/>
                            </p:stCondLst>
                            <p:childTnLst>
                              <p:par>
                                <p:cTn id="692" presetID="1" presetClass="entr" presetSubtype="0" fill="hold" grpId="0" nodeType="afterEffect">
                                  <p:stCondLst>
                                    <p:cond delay="0"/>
                                  </p:stCondLst>
                                  <p:childTnLst>
                                    <p:set>
                                      <p:cBhvr>
                                        <p:cTn id="693" dur="1" fill="hold">
                                          <p:stCondLst>
                                            <p:cond delay="999"/>
                                          </p:stCondLst>
                                        </p:cTn>
                                        <p:tgtEl>
                                          <p:spTgt spid="247"/>
                                        </p:tgtEl>
                                        <p:attrNameLst>
                                          <p:attrName>style.visibility</p:attrName>
                                        </p:attrNameLst>
                                      </p:cBhvr>
                                      <p:to>
                                        <p:strVal val="visible"/>
                                      </p:to>
                                    </p:set>
                                  </p:childTnLst>
                                </p:cTn>
                              </p:par>
                            </p:childTnLst>
                          </p:cTn>
                        </p:par>
                        <p:par>
                          <p:cTn id="694" fill="hold">
                            <p:stCondLst>
                              <p:cond delay="229000"/>
                            </p:stCondLst>
                            <p:childTnLst>
                              <p:par>
                                <p:cTn id="695" presetID="1" presetClass="entr" presetSubtype="0" fill="hold" grpId="0" nodeType="afterEffect">
                                  <p:stCondLst>
                                    <p:cond delay="0"/>
                                  </p:stCondLst>
                                  <p:childTnLst>
                                    <p:set>
                                      <p:cBhvr>
                                        <p:cTn id="696" dur="1" fill="hold">
                                          <p:stCondLst>
                                            <p:cond delay="999"/>
                                          </p:stCondLst>
                                        </p:cTn>
                                        <p:tgtEl>
                                          <p:spTgt spid="248"/>
                                        </p:tgtEl>
                                        <p:attrNameLst>
                                          <p:attrName>style.visibility</p:attrName>
                                        </p:attrNameLst>
                                      </p:cBhvr>
                                      <p:to>
                                        <p:strVal val="visible"/>
                                      </p:to>
                                    </p:set>
                                  </p:childTnLst>
                                </p:cTn>
                              </p:par>
                            </p:childTnLst>
                          </p:cTn>
                        </p:par>
                        <p:par>
                          <p:cTn id="697" fill="hold">
                            <p:stCondLst>
                              <p:cond delay="230000"/>
                            </p:stCondLst>
                            <p:childTnLst>
                              <p:par>
                                <p:cTn id="698" presetID="1" presetClass="entr" presetSubtype="0" fill="hold" grpId="0" nodeType="afterEffect">
                                  <p:stCondLst>
                                    <p:cond delay="0"/>
                                  </p:stCondLst>
                                  <p:childTnLst>
                                    <p:set>
                                      <p:cBhvr>
                                        <p:cTn id="699" dur="1" fill="hold">
                                          <p:stCondLst>
                                            <p:cond delay="999"/>
                                          </p:stCondLst>
                                        </p:cTn>
                                        <p:tgtEl>
                                          <p:spTgt spid="249"/>
                                        </p:tgtEl>
                                        <p:attrNameLst>
                                          <p:attrName>style.visibility</p:attrName>
                                        </p:attrNameLst>
                                      </p:cBhvr>
                                      <p:to>
                                        <p:strVal val="visible"/>
                                      </p:to>
                                    </p:set>
                                  </p:childTnLst>
                                </p:cTn>
                              </p:par>
                            </p:childTnLst>
                          </p:cTn>
                        </p:par>
                        <p:par>
                          <p:cTn id="700" fill="hold">
                            <p:stCondLst>
                              <p:cond delay="231000"/>
                            </p:stCondLst>
                            <p:childTnLst>
                              <p:par>
                                <p:cTn id="701" presetID="1" presetClass="entr" presetSubtype="0" fill="hold" grpId="0" nodeType="afterEffect">
                                  <p:stCondLst>
                                    <p:cond delay="0"/>
                                  </p:stCondLst>
                                  <p:childTnLst>
                                    <p:set>
                                      <p:cBhvr>
                                        <p:cTn id="702" dur="1" fill="hold">
                                          <p:stCondLst>
                                            <p:cond delay="999"/>
                                          </p:stCondLst>
                                        </p:cTn>
                                        <p:tgtEl>
                                          <p:spTgt spid="250"/>
                                        </p:tgtEl>
                                        <p:attrNameLst>
                                          <p:attrName>style.visibility</p:attrName>
                                        </p:attrNameLst>
                                      </p:cBhvr>
                                      <p:to>
                                        <p:strVal val="visible"/>
                                      </p:to>
                                    </p:set>
                                  </p:childTnLst>
                                </p:cTn>
                              </p:par>
                            </p:childTnLst>
                          </p:cTn>
                        </p:par>
                        <p:par>
                          <p:cTn id="703" fill="hold">
                            <p:stCondLst>
                              <p:cond delay="232000"/>
                            </p:stCondLst>
                            <p:childTnLst>
                              <p:par>
                                <p:cTn id="704" presetID="1" presetClass="entr" presetSubtype="0" fill="hold" grpId="0" nodeType="afterEffect">
                                  <p:stCondLst>
                                    <p:cond delay="0"/>
                                  </p:stCondLst>
                                  <p:childTnLst>
                                    <p:set>
                                      <p:cBhvr>
                                        <p:cTn id="705" dur="1" fill="hold">
                                          <p:stCondLst>
                                            <p:cond delay="999"/>
                                          </p:stCondLst>
                                        </p:cTn>
                                        <p:tgtEl>
                                          <p:spTgt spid="251"/>
                                        </p:tgtEl>
                                        <p:attrNameLst>
                                          <p:attrName>style.visibility</p:attrName>
                                        </p:attrNameLst>
                                      </p:cBhvr>
                                      <p:to>
                                        <p:strVal val="visible"/>
                                      </p:to>
                                    </p:set>
                                  </p:childTnLst>
                                </p:cTn>
                              </p:par>
                            </p:childTnLst>
                          </p:cTn>
                        </p:par>
                        <p:par>
                          <p:cTn id="706" fill="hold">
                            <p:stCondLst>
                              <p:cond delay="233000"/>
                            </p:stCondLst>
                            <p:childTnLst>
                              <p:par>
                                <p:cTn id="707" presetID="1" presetClass="entr" presetSubtype="0" fill="hold" grpId="0" nodeType="afterEffect">
                                  <p:stCondLst>
                                    <p:cond delay="0"/>
                                  </p:stCondLst>
                                  <p:childTnLst>
                                    <p:set>
                                      <p:cBhvr>
                                        <p:cTn id="708" dur="1" fill="hold">
                                          <p:stCondLst>
                                            <p:cond delay="999"/>
                                          </p:stCondLst>
                                        </p:cTn>
                                        <p:tgtEl>
                                          <p:spTgt spid="252"/>
                                        </p:tgtEl>
                                        <p:attrNameLst>
                                          <p:attrName>style.visibility</p:attrName>
                                        </p:attrNameLst>
                                      </p:cBhvr>
                                      <p:to>
                                        <p:strVal val="visible"/>
                                      </p:to>
                                    </p:set>
                                  </p:childTnLst>
                                </p:cTn>
                              </p:par>
                            </p:childTnLst>
                          </p:cTn>
                        </p:par>
                        <p:par>
                          <p:cTn id="709" fill="hold">
                            <p:stCondLst>
                              <p:cond delay="234000"/>
                            </p:stCondLst>
                            <p:childTnLst>
                              <p:par>
                                <p:cTn id="710" presetID="1" presetClass="entr" presetSubtype="0" fill="hold" grpId="0" nodeType="afterEffect">
                                  <p:stCondLst>
                                    <p:cond delay="0"/>
                                  </p:stCondLst>
                                  <p:childTnLst>
                                    <p:set>
                                      <p:cBhvr>
                                        <p:cTn id="711" dur="1" fill="hold">
                                          <p:stCondLst>
                                            <p:cond delay="999"/>
                                          </p:stCondLst>
                                        </p:cTn>
                                        <p:tgtEl>
                                          <p:spTgt spid="253"/>
                                        </p:tgtEl>
                                        <p:attrNameLst>
                                          <p:attrName>style.visibility</p:attrName>
                                        </p:attrNameLst>
                                      </p:cBhvr>
                                      <p:to>
                                        <p:strVal val="visible"/>
                                      </p:to>
                                    </p:set>
                                  </p:childTnLst>
                                </p:cTn>
                              </p:par>
                            </p:childTnLst>
                          </p:cTn>
                        </p:par>
                        <p:par>
                          <p:cTn id="712" fill="hold">
                            <p:stCondLst>
                              <p:cond delay="235000"/>
                            </p:stCondLst>
                            <p:childTnLst>
                              <p:par>
                                <p:cTn id="713" presetID="1" presetClass="entr" presetSubtype="0" fill="hold" grpId="0" nodeType="afterEffect">
                                  <p:stCondLst>
                                    <p:cond delay="0"/>
                                  </p:stCondLst>
                                  <p:childTnLst>
                                    <p:set>
                                      <p:cBhvr>
                                        <p:cTn id="714" dur="1" fill="hold">
                                          <p:stCondLst>
                                            <p:cond delay="999"/>
                                          </p:stCondLst>
                                        </p:cTn>
                                        <p:tgtEl>
                                          <p:spTgt spid="254"/>
                                        </p:tgtEl>
                                        <p:attrNameLst>
                                          <p:attrName>style.visibility</p:attrName>
                                        </p:attrNameLst>
                                      </p:cBhvr>
                                      <p:to>
                                        <p:strVal val="visible"/>
                                      </p:to>
                                    </p:set>
                                  </p:childTnLst>
                                </p:cTn>
                              </p:par>
                            </p:childTnLst>
                          </p:cTn>
                        </p:par>
                        <p:par>
                          <p:cTn id="715" fill="hold">
                            <p:stCondLst>
                              <p:cond delay="236000"/>
                            </p:stCondLst>
                            <p:childTnLst>
                              <p:par>
                                <p:cTn id="716" presetID="1" presetClass="entr" presetSubtype="0" fill="hold" grpId="0" nodeType="afterEffect">
                                  <p:stCondLst>
                                    <p:cond delay="0"/>
                                  </p:stCondLst>
                                  <p:childTnLst>
                                    <p:set>
                                      <p:cBhvr>
                                        <p:cTn id="717" dur="1" fill="hold">
                                          <p:stCondLst>
                                            <p:cond delay="999"/>
                                          </p:stCondLst>
                                        </p:cTn>
                                        <p:tgtEl>
                                          <p:spTgt spid="255"/>
                                        </p:tgtEl>
                                        <p:attrNameLst>
                                          <p:attrName>style.visibility</p:attrName>
                                        </p:attrNameLst>
                                      </p:cBhvr>
                                      <p:to>
                                        <p:strVal val="visible"/>
                                      </p:to>
                                    </p:set>
                                  </p:childTnLst>
                                </p:cTn>
                              </p:par>
                            </p:childTnLst>
                          </p:cTn>
                        </p:par>
                        <p:par>
                          <p:cTn id="718" fill="hold">
                            <p:stCondLst>
                              <p:cond delay="237000"/>
                            </p:stCondLst>
                            <p:childTnLst>
                              <p:par>
                                <p:cTn id="719" presetID="1" presetClass="entr" presetSubtype="0" fill="hold" grpId="0" nodeType="afterEffect">
                                  <p:stCondLst>
                                    <p:cond delay="0"/>
                                  </p:stCondLst>
                                  <p:childTnLst>
                                    <p:set>
                                      <p:cBhvr>
                                        <p:cTn id="720" dur="1" fill="hold">
                                          <p:stCondLst>
                                            <p:cond delay="999"/>
                                          </p:stCondLst>
                                        </p:cTn>
                                        <p:tgtEl>
                                          <p:spTgt spid="256"/>
                                        </p:tgtEl>
                                        <p:attrNameLst>
                                          <p:attrName>style.visibility</p:attrName>
                                        </p:attrNameLst>
                                      </p:cBhvr>
                                      <p:to>
                                        <p:strVal val="visible"/>
                                      </p:to>
                                    </p:set>
                                  </p:childTnLst>
                                </p:cTn>
                              </p:par>
                            </p:childTnLst>
                          </p:cTn>
                        </p:par>
                        <p:par>
                          <p:cTn id="721" fill="hold">
                            <p:stCondLst>
                              <p:cond delay="238000"/>
                            </p:stCondLst>
                            <p:childTnLst>
                              <p:par>
                                <p:cTn id="722" presetID="1" presetClass="entr" presetSubtype="0" fill="hold" grpId="0" nodeType="afterEffect">
                                  <p:stCondLst>
                                    <p:cond delay="0"/>
                                  </p:stCondLst>
                                  <p:childTnLst>
                                    <p:set>
                                      <p:cBhvr>
                                        <p:cTn id="723" dur="1" fill="hold">
                                          <p:stCondLst>
                                            <p:cond delay="999"/>
                                          </p:stCondLst>
                                        </p:cTn>
                                        <p:tgtEl>
                                          <p:spTgt spid="257"/>
                                        </p:tgtEl>
                                        <p:attrNameLst>
                                          <p:attrName>style.visibility</p:attrName>
                                        </p:attrNameLst>
                                      </p:cBhvr>
                                      <p:to>
                                        <p:strVal val="visible"/>
                                      </p:to>
                                    </p:set>
                                  </p:childTnLst>
                                </p:cTn>
                              </p:par>
                            </p:childTnLst>
                          </p:cTn>
                        </p:par>
                        <p:par>
                          <p:cTn id="724" fill="hold">
                            <p:stCondLst>
                              <p:cond delay="239000"/>
                            </p:stCondLst>
                            <p:childTnLst>
                              <p:par>
                                <p:cTn id="725" presetID="1" presetClass="entr" presetSubtype="0" fill="hold" grpId="0" nodeType="afterEffect">
                                  <p:stCondLst>
                                    <p:cond delay="0"/>
                                  </p:stCondLst>
                                  <p:childTnLst>
                                    <p:set>
                                      <p:cBhvr>
                                        <p:cTn id="726" dur="1" fill="hold">
                                          <p:stCondLst>
                                            <p:cond delay="999"/>
                                          </p:stCondLst>
                                        </p:cTn>
                                        <p:tgtEl>
                                          <p:spTgt spid="258"/>
                                        </p:tgtEl>
                                        <p:attrNameLst>
                                          <p:attrName>style.visibility</p:attrName>
                                        </p:attrNameLst>
                                      </p:cBhvr>
                                      <p:to>
                                        <p:strVal val="visible"/>
                                      </p:to>
                                    </p:set>
                                  </p:childTnLst>
                                </p:cTn>
                              </p:par>
                            </p:childTnLst>
                          </p:cTn>
                        </p:par>
                        <p:par>
                          <p:cTn id="727" fill="hold">
                            <p:stCondLst>
                              <p:cond delay="240000"/>
                            </p:stCondLst>
                            <p:childTnLst>
                              <p:par>
                                <p:cTn id="728" presetID="1" presetClass="entr" presetSubtype="0" fill="hold" grpId="0" nodeType="afterEffect">
                                  <p:stCondLst>
                                    <p:cond delay="0"/>
                                  </p:stCondLst>
                                  <p:childTnLst>
                                    <p:set>
                                      <p:cBhvr>
                                        <p:cTn id="729" dur="1" fill="hold">
                                          <p:stCondLst>
                                            <p:cond delay="999"/>
                                          </p:stCondLst>
                                        </p:cTn>
                                        <p:tgtEl>
                                          <p:spTgt spid="259"/>
                                        </p:tgtEl>
                                        <p:attrNameLst>
                                          <p:attrName>style.visibility</p:attrName>
                                        </p:attrNameLst>
                                      </p:cBhvr>
                                      <p:to>
                                        <p:strVal val="visible"/>
                                      </p:to>
                                    </p:set>
                                  </p:childTnLst>
                                </p:cTn>
                              </p:par>
                            </p:childTnLst>
                          </p:cTn>
                        </p:par>
                        <p:par>
                          <p:cTn id="730" fill="hold">
                            <p:stCondLst>
                              <p:cond delay="241000"/>
                            </p:stCondLst>
                            <p:childTnLst>
                              <p:par>
                                <p:cTn id="731" presetID="1" presetClass="entr" presetSubtype="0" fill="hold" grpId="0" nodeType="afterEffect">
                                  <p:stCondLst>
                                    <p:cond delay="0"/>
                                  </p:stCondLst>
                                  <p:childTnLst>
                                    <p:set>
                                      <p:cBhvr>
                                        <p:cTn id="732" dur="1" fill="hold">
                                          <p:stCondLst>
                                            <p:cond delay="999"/>
                                          </p:stCondLst>
                                        </p:cTn>
                                        <p:tgtEl>
                                          <p:spTgt spid="260"/>
                                        </p:tgtEl>
                                        <p:attrNameLst>
                                          <p:attrName>style.visibility</p:attrName>
                                        </p:attrNameLst>
                                      </p:cBhvr>
                                      <p:to>
                                        <p:strVal val="visible"/>
                                      </p:to>
                                    </p:set>
                                  </p:childTnLst>
                                </p:cTn>
                              </p:par>
                            </p:childTnLst>
                          </p:cTn>
                        </p:par>
                        <p:par>
                          <p:cTn id="733" fill="hold">
                            <p:stCondLst>
                              <p:cond delay="242000"/>
                            </p:stCondLst>
                            <p:childTnLst>
                              <p:par>
                                <p:cTn id="734" presetID="1" presetClass="entr" presetSubtype="0" fill="hold" grpId="0" nodeType="afterEffect">
                                  <p:stCondLst>
                                    <p:cond delay="0"/>
                                  </p:stCondLst>
                                  <p:childTnLst>
                                    <p:set>
                                      <p:cBhvr>
                                        <p:cTn id="735" dur="1" fill="hold">
                                          <p:stCondLst>
                                            <p:cond delay="999"/>
                                          </p:stCondLst>
                                        </p:cTn>
                                        <p:tgtEl>
                                          <p:spTgt spid="261"/>
                                        </p:tgtEl>
                                        <p:attrNameLst>
                                          <p:attrName>style.visibility</p:attrName>
                                        </p:attrNameLst>
                                      </p:cBhvr>
                                      <p:to>
                                        <p:strVal val="visible"/>
                                      </p:to>
                                    </p:set>
                                  </p:childTnLst>
                                </p:cTn>
                              </p:par>
                            </p:childTnLst>
                          </p:cTn>
                        </p:par>
                        <p:par>
                          <p:cTn id="736" fill="hold">
                            <p:stCondLst>
                              <p:cond delay="243000"/>
                            </p:stCondLst>
                            <p:childTnLst>
                              <p:par>
                                <p:cTn id="737" presetID="1" presetClass="entr" presetSubtype="0" fill="hold" grpId="0" nodeType="afterEffect">
                                  <p:stCondLst>
                                    <p:cond delay="0"/>
                                  </p:stCondLst>
                                  <p:childTnLst>
                                    <p:set>
                                      <p:cBhvr>
                                        <p:cTn id="738" dur="1" fill="hold">
                                          <p:stCondLst>
                                            <p:cond delay="999"/>
                                          </p:stCondLst>
                                        </p:cTn>
                                        <p:tgtEl>
                                          <p:spTgt spid="262"/>
                                        </p:tgtEl>
                                        <p:attrNameLst>
                                          <p:attrName>style.visibility</p:attrName>
                                        </p:attrNameLst>
                                      </p:cBhvr>
                                      <p:to>
                                        <p:strVal val="visible"/>
                                      </p:to>
                                    </p:set>
                                  </p:childTnLst>
                                </p:cTn>
                              </p:par>
                            </p:childTnLst>
                          </p:cTn>
                        </p:par>
                        <p:par>
                          <p:cTn id="739" fill="hold">
                            <p:stCondLst>
                              <p:cond delay="244000"/>
                            </p:stCondLst>
                            <p:childTnLst>
                              <p:par>
                                <p:cTn id="740" presetID="1" presetClass="entr" presetSubtype="0" fill="hold" grpId="0" nodeType="afterEffect">
                                  <p:stCondLst>
                                    <p:cond delay="0"/>
                                  </p:stCondLst>
                                  <p:childTnLst>
                                    <p:set>
                                      <p:cBhvr>
                                        <p:cTn id="741" dur="1" fill="hold">
                                          <p:stCondLst>
                                            <p:cond delay="999"/>
                                          </p:stCondLst>
                                        </p:cTn>
                                        <p:tgtEl>
                                          <p:spTgt spid="263"/>
                                        </p:tgtEl>
                                        <p:attrNameLst>
                                          <p:attrName>style.visibility</p:attrName>
                                        </p:attrNameLst>
                                      </p:cBhvr>
                                      <p:to>
                                        <p:strVal val="visible"/>
                                      </p:to>
                                    </p:set>
                                  </p:childTnLst>
                                </p:cTn>
                              </p:par>
                            </p:childTnLst>
                          </p:cTn>
                        </p:par>
                        <p:par>
                          <p:cTn id="742" fill="hold">
                            <p:stCondLst>
                              <p:cond delay="245000"/>
                            </p:stCondLst>
                            <p:childTnLst>
                              <p:par>
                                <p:cTn id="743" presetID="1" presetClass="entr" presetSubtype="0" fill="hold" grpId="0" nodeType="afterEffect">
                                  <p:stCondLst>
                                    <p:cond delay="0"/>
                                  </p:stCondLst>
                                  <p:childTnLst>
                                    <p:set>
                                      <p:cBhvr>
                                        <p:cTn id="744" dur="1" fill="hold">
                                          <p:stCondLst>
                                            <p:cond delay="999"/>
                                          </p:stCondLst>
                                        </p:cTn>
                                        <p:tgtEl>
                                          <p:spTgt spid="264"/>
                                        </p:tgtEl>
                                        <p:attrNameLst>
                                          <p:attrName>style.visibility</p:attrName>
                                        </p:attrNameLst>
                                      </p:cBhvr>
                                      <p:to>
                                        <p:strVal val="visible"/>
                                      </p:to>
                                    </p:set>
                                  </p:childTnLst>
                                </p:cTn>
                              </p:par>
                            </p:childTnLst>
                          </p:cTn>
                        </p:par>
                        <p:par>
                          <p:cTn id="745" fill="hold">
                            <p:stCondLst>
                              <p:cond delay="246000"/>
                            </p:stCondLst>
                            <p:childTnLst>
                              <p:par>
                                <p:cTn id="746" presetID="1" presetClass="entr" presetSubtype="0" fill="hold" grpId="0" nodeType="afterEffect">
                                  <p:stCondLst>
                                    <p:cond delay="0"/>
                                  </p:stCondLst>
                                  <p:childTnLst>
                                    <p:set>
                                      <p:cBhvr>
                                        <p:cTn id="747" dur="1" fill="hold">
                                          <p:stCondLst>
                                            <p:cond delay="999"/>
                                          </p:stCondLst>
                                        </p:cTn>
                                        <p:tgtEl>
                                          <p:spTgt spid="265"/>
                                        </p:tgtEl>
                                        <p:attrNameLst>
                                          <p:attrName>style.visibility</p:attrName>
                                        </p:attrNameLst>
                                      </p:cBhvr>
                                      <p:to>
                                        <p:strVal val="visible"/>
                                      </p:to>
                                    </p:set>
                                  </p:childTnLst>
                                </p:cTn>
                              </p:par>
                            </p:childTnLst>
                          </p:cTn>
                        </p:par>
                        <p:par>
                          <p:cTn id="748" fill="hold">
                            <p:stCondLst>
                              <p:cond delay="247000"/>
                            </p:stCondLst>
                            <p:childTnLst>
                              <p:par>
                                <p:cTn id="749" presetID="1" presetClass="entr" presetSubtype="0" fill="hold" grpId="0" nodeType="afterEffect">
                                  <p:stCondLst>
                                    <p:cond delay="0"/>
                                  </p:stCondLst>
                                  <p:childTnLst>
                                    <p:set>
                                      <p:cBhvr>
                                        <p:cTn id="750" dur="1" fill="hold">
                                          <p:stCondLst>
                                            <p:cond delay="999"/>
                                          </p:stCondLst>
                                        </p:cTn>
                                        <p:tgtEl>
                                          <p:spTgt spid="266"/>
                                        </p:tgtEl>
                                        <p:attrNameLst>
                                          <p:attrName>style.visibility</p:attrName>
                                        </p:attrNameLst>
                                      </p:cBhvr>
                                      <p:to>
                                        <p:strVal val="visible"/>
                                      </p:to>
                                    </p:set>
                                  </p:childTnLst>
                                </p:cTn>
                              </p:par>
                            </p:childTnLst>
                          </p:cTn>
                        </p:par>
                        <p:par>
                          <p:cTn id="751" fill="hold">
                            <p:stCondLst>
                              <p:cond delay="248000"/>
                            </p:stCondLst>
                            <p:childTnLst>
                              <p:par>
                                <p:cTn id="752" presetID="1" presetClass="entr" presetSubtype="0" fill="hold" grpId="0" nodeType="afterEffect">
                                  <p:stCondLst>
                                    <p:cond delay="0"/>
                                  </p:stCondLst>
                                  <p:childTnLst>
                                    <p:set>
                                      <p:cBhvr>
                                        <p:cTn id="753" dur="1" fill="hold">
                                          <p:stCondLst>
                                            <p:cond delay="999"/>
                                          </p:stCondLst>
                                        </p:cTn>
                                        <p:tgtEl>
                                          <p:spTgt spid="267"/>
                                        </p:tgtEl>
                                        <p:attrNameLst>
                                          <p:attrName>style.visibility</p:attrName>
                                        </p:attrNameLst>
                                      </p:cBhvr>
                                      <p:to>
                                        <p:strVal val="visible"/>
                                      </p:to>
                                    </p:set>
                                  </p:childTnLst>
                                </p:cTn>
                              </p:par>
                            </p:childTnLst>
                          </p:cTn>
                        </p:par>
                        <p:par>
                          <p:cTn id="754" fill="hold">
                            <p:stCondLst>
                              <p:cond delay="249000"/>
                            </p:stCondLst>
                            <p:childTnLst>
                              <p:par>
                                <p:cTn id="755" presetID="1" presetClass="entr" presetSubtype="0" fill="hold" grpId="0" nodeType="afterEffect">
                                  <p:stCondLst>
                                    <p:cond delay="0"/>
                                  </p:stCondLst>
                                  <p:childTnLst>
                                    <p:set>
                                      <p:cBhvr>
                                        <p:cTn id="756" dur="1" fill="hold">
                                          <p:stCondLst>
                                            <p:cond delay="999"/>
                                          </p:stCondLst>
                                        </p:cTn>
                                        <p:tgtEl>
                                          <p:spTgt spid="268"/>
                                        </p:tgtEl>
                                        <p:attrNameLst>
                                          <p:attrName>style.visibility</p:attrName>
                                        </p:attrNameLst>
                                      </p:cBhvr>
                                      <p:to>
                                        <p:strVal val="visible"/>
                                      </p:to>
                                    </p:set>
                                  </p:childTnLst>
                                </p:cTn>
                              </p:par>
                            </p:childTnLst>
                          </p:cTn>
                        </p:par>
                        <p:par>
                          <p:cTn id="757" fill="hold">
                            <p:stCondLst>
                              <p:cond delay="250000"/>
                            </p:stCondLst>
                            <p:childTnLst>
                              <p:par>
                                <p:cTn id="758" presetID="1" presetClass="entr" presetSubtype="0" fill="hold" grpId="0" nodeType="afterEffect">
                                  <p:stCondLst>
                                    <p:cond delay="0"/>
                                  </p:stCondLst>
                                  <p:childTnLst>
                                    <p:set>
                                      <p:cBhvr>
                                        <p:cTn id="759" dur="1" fill="hold">
                                          <p:stCondLst>
                                            <p:cond delay="999"/>
                                          </p:stCondLst>
                                        </p:cTn>
                                        <p:tgtEl>
                                          <p:spTgt spid="269"/>
                                        </p:tgtEl>
                                        <p:attrNameLst>
                                          <p:attrName>style.visibility</p:attrName>
                                        </p:attrNameLst>
                                      </p:cBhvr>
                                      <p:to>
                                        <p:strVal val="visible"/>
                                      </p:to>
                                    </p:set>
                                  </p:childTnLst>
                                </p:cTn>
                              </p:par>
                            </p:childTnLst>
                          </p:cTn>
                        </p:par>
                        <p:par>
                          <p:cTn id="760" fill="hold">
                            <p:stCondLst>
                              <p:cond delay="251000"/>
                            </p:stCondLst>
                            <p:childTnLst>
                              <p:par>
                                <p:cTn id="761" presetID="1" presetClass="entr" presetSubtype="0" fill="hold" grpId="0" nodeType="afterEffect">
                                  <p:stCondLst>
                                    <p:cond delay="0"/>
                                  </p:stCondLst>
                                  <p:childTnLst>
                                    <p:set>
                                      <p:cBhvr>
                                        <p:cTn id="762" dur="1" fill="hold">
                                          <p:stCondLst>
                                            <p:cond delay="999"/>
                                          </p:stCondLst>
                                        </p:cTn>
                                        <p:tgtEl>
                                          <p:spTgt spid="270"/>
                                        </p:tgtEl>
                                        <p:attrNameLst>
                                          <p:attrName>style.visibility</p:attrName>
                                        </p:attrNameLst>
                                      </p:cBhvr>
                                      <p:to>
                                        <p:strVal val="visible"/>
                                      </p:to>
                                    </p:set>
                                  </p:childTnLst>
                                </p:cTn>
                              </p:par>
                            </p:childTnLst>
                          </p:cTn>
                        </p:par>
                        <p:par>
                          <p:cTn id="763" fill="hold">
                            <p:stCondLst>
                              <p:cond delay="252000"/>
                            </p:stCondLst>
                            <p:childTnLst>
                              <p:par>
                                <p:cTn id="764" presetID="1" presetClass="entr" presetSubtype="0" fill="hold" grpId="0" nodeType="afterEffect">
                                  <p:stCondLst>
                                    <p:cond delay="0"/>
                                  </p:stCondLst>
                                  <p:childTnLst>
                                    <p:set>
                                      <p:cBhvr>
                                        <p:cTn id="765" dur="1" fill="hold">
                                          <p:stCondLst>
                                            <p:cond delay="999"/>
                                          </p:stCondLst>
                                        </p:cTn>
                                        <p:tgtEl>
                                          <p:spTgt spid="271"/>
                                        </p:tgtEl>
                                        <p:attrNameLst>
                                          <p:attrName>style.visibility</p:attrName>
                                        </p:attrNameLst>
                                      </p:cBhvr>
                                      <p:to>
                                        <p:strVal val="visible"/>
                                      </p:to>
                                    </p:set>
                                  </p:childTnLst>
                                </p:cTn>
                              </p:par>
                            </p:childTnLst>
                          </p:cTn>
                        </p:par>
                        <p:par>
                          <p:cTn id="766" fill="hold">
                            <p:stCondLst>
                              <p:cond delay="253000"/>
                            </p:stCondLst>
                            <p:childTnLst>
                              <p:par>
                                <p:cTn id="767" presetID="1" presetClass="entr" presetSubtype="0" fill="hold" grpId="0" nodeType="afterEffect">
                                  <p:stCondLst>
                                    <p:cond delay="0"/>
                                  </p:stCondLst>
                                  <p:childTnLst>
                                    <p:set>
                                      <p:cBhvr>
                                        <p:cTn id="768" dur="1" fill="hold">
                                          <p:stCondLst>
                                            <p:cond delay="999"/>
                                          </p:stCondLst>
                                        </p:cTn>
                                        <p:tgtEl>
                                          <p:spTgt spid="272"/>
                                        </p:tgtEl>
                                        <p:attrNameLst>
                                          <p:attrName>style.visibility</p:attrName>
                                        </p:attrNameLst>
                                      </p:cBhvr>
                                      <p:to>
                                        <p:strVal val="visible"/>
                                      </p:to>
                                    </p:set>
                                  </p:childTnLst>
                                </p:cTn>
                              </p:par>
                            </p:childTnLst>
                          </p:cTn>
                        </p:par>
                        <p:par>
                          <p:cTn id="769" fill="hold">
                            <p:stCondLst>
                              <p:cond delay="254000"/>
                            </p:stCondLst>
                            <p:childTnLst>
                              <p:par>
                                <p:cTn id="770" presetID="1" presetClass="entr" presetSubtype="0" fill="hold" grpId="0" nodeType="afterEffect">
                                  <p:stCondLst>
                                    <p:cond delay="0"/>
                                  </p:stCondLst>
                                  <p:childTnLst>
                                    <p:set>
                                      <p:cBhvr>
                                        <p:cTn id="771" dur="1" fill="hold">
                                          <p:stCondLst>
                                            <p:cond delay="999"/>
                                          </p:stCondLst>
                                        </p:cTn>
                                        <p:tgtEl>
                                          <p:spTgt spid="273"/>
                                        </p:tgtEl>
                                        <p:attrNameLst>
                                          <p:attrName>style.visibility</p:attrName>
                                        </p:attrNameLst>
                                      </p:cBhvr>
                                      <p:to>
                                        <p:strVal val="visible"/>
                                      </p:to>
                                    </p:set>
                                  </p:childTnLst>
                                </p:cTn>
                              </p:par>
                            </p:childTnLst>
                          </p:cTn>
                        </p:par>
                        <p:par>
                          <p:cTn id="772" fill="hold">
                            <p:stCondLst>
                              <p:cond delay="255000"/>
                            </p:stCondLst>
                            <p:childTnLst>
                              <p:par>
                                <p:cTn id="773" presetID="1" presetClass="entr" presetSubtype="0" fill="hold" grpId="0" nodeType="afterEffect">
                                  <p:stCondLst>
                                    <p:cond delay="0"/>
                                  </p:stCondLst>
                                  <p:childTnLst>
                                    <p:set>
                                      <p:cBhvr>
                                        <p:cTn id="774" dur="1" fill="hold">
                                          <p:stCondLst>
                                            <p:cond delay="999"/>
                                          </p:stCondLst>
                                        </p:cTn>
                                        <p:tgtEl>
                                          <p:spTgt spid="274"/>
                                        </p:tgtEl>
                                        <p:attrNameLst>
                                          <p:attrName>style.visibility</p:attrName>
                                        </p:attrNameLst>
                                      </p:cBhvr>
                                      <p:to>
                                        <p:strVal val="visible"/>
                                      </p:to>
                                    </p:set>
                                  </p:childTnLst>
                                </p:cTn>
                              </p:par>
                            </p:childTnLst>
                          </p:cTn>
                        </p:par>
                        <p:par>
                          <p:cTn id="775" fill="hold">
                            <p:stCondLst>
                              <p:cond delay="256000"/>
                            </p:stCondLst>
                            <p:childTnLst>
                              <p:par>
                                <p:cTn id="776" presetID="1" presetClass="entr" presetSubtype="0" fill="hold" grpId="0" nodeType="afterEffect">
                                  <p:stCondLst>
                                    <p:cond delay="0"/>
                                  </p:stCondLst>
                                  <p:childTnLst>
                                    <p:set>
                                      <p:cBhvr>
                                        <p:cTn id="777" dur="1" fill="hold">
                                          <p:stCondLst>
                                            <p:cond delay="999"/>
                                          </p:stCondLst>
                                        </p:cTn>
                                        <p:tgtEl>
                                          <p:spTgt spid="275"/>
                                        </p:tgtEl>
                                        <p:attrNameLst>
                                          <p:attrName>style.visibility</p:attrName>
                                        </p:attrNameLst>
                                      </p:cBhvr>
                                      <p:to>
                                        <p:strVal val="visible"/>
                                      </p:to>
                                    </p:set>
                                  </p:childTnLst>
                                </p:cTn>
                              </p:par>
                            </p:childTnLst>
                          </p:cTn>
                        </p:par>
                        <p:par>
                          <p:cTn id="778" fill="hold">
                            <p:stCondLst>
                              <p:cond delay="257000"/>
                            </p:stCondLst>
                            <p:childTnLst>
                              <p:par>
                                <p:cTn id="779" presetID="1" presetClass="entr" presetSubtype="0" fill="hold" grpId="0" nodeType="afterEffect">
                                  <p:stCondLst>
                                    <p:cond delay="0"/>
                                  </p:stCondLst>
                                  <p:childTnLst>
                                    <p:set>
                                      <p:cBhvr>
                                        <p:cTn id="780" dur="1" fill="hold">
                                          <p:stCondLst>
                                            <p:cond delay="999"/>
                                          </p:stCondLst>
                                        </p:cTn>
                                        <p:tgtEl>
                                          <p:spTgt spid="276"/>
                                        </p:tgtEl>
                                        <p:attrNameLst>
                                          <p:attrName>style.visibility</p:attrName>
                                        </p:attrNameLst>
                                      </p:cBhvr>
                                      <p:to>
                                        <p:strVal val="visible"/>
                                      </p:to>
                                    </p:set>
                                  </p:childTnLst>
                                </p:cTn>
                              </p:par>
                            </p:childTnLst>
                          </p:cTn>
                        </p:par>
                        <p:par>
                          <p:cTn id="781" fill="hold">
                            <p:stCondLst>
                              <p:cond delay="258000"/>
                            </p:stCondLst>
                            <p:childTnLst>
                              <p:par>
                                <p:cTn id="782" presetID="1" presetClass="entr" presetSubtype="0" fill="hold" grpId="0" nodeType="afterEffect">
                                  <p:stCondLst>
                                    <p:cond delay="0"/>
                                  </p:stCondLst>
                                  <p:childTnLst>
                                    <p:set>
                                      <p:cBhvr>
                                        <p:cTn id="783" dur="1" fill="hold">
                                          <p:stCondLst>
                                            <p:cond delay="999"/>
                                          </p:stCondLst>
                                        </p:cTn>
                                        <p:tgtEl>
                                          <p:spTgt spid="277"/>
                                        </p:tgtEl>
                                        <p:attrNameLst>
                                          <p:attrName>style.visibility</p:attrName>
                                        </p:attrNameLst>
                                      </p:cBhvr>
                                      <p:to>
                                        <p:strVal val="visible"/>
                                      </p:to>
                                    </p:set>
                                  </p:childTnLst>
                                </p:cTn>
                              </p:par>
                            </p:childTnLst>
                          </p:cTn>
                        </p:par>
                        <p:par>
                          <p:cTn id="784" fill="hold">
                            <p:stCondLst>
                              <p:cond delay="259000"/>
                            </p:stCondLst>
                            <p:childTnLst>
                              <p:par>
                                <p:cTn id="785" presetID="1" presetClass="entr" presetSubtype="0" fill="hold" grpId="0" nodeType="afterEffect">
                                  <p:stCondLst>
                                    <p:cond delay="0"/>
                                  </p:stCondLst>
                                  <p:childTnLst>
                                    <p:set>
                                      <p:cBhvr>
                                        <p:cTn id="786" dur="1" fill="hold">
                                          <p:stCondLst>
                                            <p:cond delay="999"/>
                                          </p:stCondLst>
                                        </p:cTn>
                                        <p:tgtEl>
                                          <p:spTgt spid="278"/>
                                        </p:tgtEl>
                                        <p:attrNameLst>
                                          <p:attrName>style.visibility</p:attrName>
                                        </p:attrNameLst>
                                      </p:cBhvr>
                                      <p:to>
                                        <p:strVal val="visible"/>
                                      </p:to>
                                    </p:set>
                                  </p:childTnLst>
                                </p:cTn>
                              </p:par>
                            </p:childTnLst>
                          </p:cTn>
                        </p:par>
                        <p:par>
                          <p:cTn id="787" fill="hold">
                            <p:stCondLst>
                              <p:cond delay="260000"/>
                            </p:stCondLst>
                            <p:childTnLst>
                              <p:par>
                                <p:cTn id="788" presetID="1" presetClass="entr" presetSubtype="0" fill="hold" grpId="0" nodeType="afterEffect">
                                  <p:stCondLst>
                                    <p:cond delay="0"/>
                                  </p:stCondLst>
                                  <p:childTnLst>
                                    <p:set>
                                      <p:cBhvr>
                                        <p:cTn id="789" dur="1" fill="hold">
                                          <p:stCondLst>
                                            <p:cond delay="999"/>
                                          </p:stCondLst>
                                        </p:cTn>
                                        <p:tgtEl>
                                          <p:spTgt spid="279"/>
                                        </p:tgtEl>
                                        <p:attrNameLst>
                                          <p:attrName>style.visibility</p:attrName>
                                        </p:attrNameLst>
                                      </p:cBhvr>
                                      <p:to>
                                        <p:strVal val="visible"/>
                                      </p:to>
                                    </p:set>
                                  </p:childTnLst>
                                </p:cTn>
                              </p:par>
                            </p:childTnLst>
                          </p:cTn>
                        </p:par>
                        <p:par>
                          <p:cTn id="790" fill="hold">
                            <p:stCondLst>
                              <p:cond delay="261000"/>
                            </p:stCondLst>
                            <p:childTnLst>
                              <p:par>
                                <p:cTn id="791" presetID="1" presetClass="entr" presetSubtype="0" fill="hold" grpId="0" nodeType="afterEffect">
                                  <p:stCondLst>
                                    <p:cond delay="0"/>
                                  </p:stCondLst>
                                  <p:childTnLst>
                                    <p:set>
                                      <p:cBhvr>
                                        <p:cTn id="792" dur="1" fill="hold">
                                          <p:stCondLst>
                                            <p:cond delay="999"/>
                                          </p:stCondLst>
                                        </p:cTn>
                                        <p:tgtEl>
                                          <p:spTgt spid="280"/>
                                        </p:tgtEl>
                                        <p:attrNameLst>
                                          <p:attrName>style.visibility</p:attrName>
                                        </p:attrNameLst>
                                      </p:cBhvr>
                                      <p:to>
                                        <p:strVal val="visible"/>
                                      </p:to>
                                    </p:set>
                                  </p:childTnLst>
                                </p:cTn>
                              </p:par>
                            </p:childTnLst>
                          </p:cTn>
                        </p:par>
                        <p:par>
                          <p:cTn id="793" fill="hold">
                            <p:stCondLst>
                              <p:cond delay="262000"/>
                            </p:stCondLst>
                            <p:childTnLst>
                              <p:par>
                                <p:cTn id="794" presetID="1" presetClass="entr" presetSubtype="0" fill="hold" grpId="0" nodeType="afterEffect">
                                  <p:stCondLst>
                                    <p:cond delay="0"/>
                                  </p:stCondLst>
                                  <p:childTnLst>
                                    <p:set>
                                      <p:cBhvr>
                                        <p:cTn id="795" dur="1" fill="hold">
                                          <p:stCondLst>
                                            <p:cond delay="999"/>
                                          </p:stCondLst>
                                        </p:cTn>
                                        <p:tgtEl>
                                          <p:spTgt spid="281"/>
                                        </p:tgtEl>
                                        <p:attrNameLst>
                                          <p:attrName>style.visibility</p:attrName>
                                        </p:attrNameLst>
                                      </p:cBhvr>
                                      <p:to>
                                        <p:strVal val="visible"/>
                                      </p:to>
                                    </p:set>
                                  </p:childTnLst>
                                </p:cTn>
                              </p:par>
                            </p:childTnLst>
                          </p:cTn>
                        </p:par>
                        <p:par>
                          <p:cTn id="796" fill="hold">
                            <p:stCondLst>
                              <p:cond delay="263000"/>
                            </p:stCondLst>
                            <p:childTnLst>
                              <p:par>
                                <p:cTn id="797" presetID="1" presetClass="entr" presetSubtype="0" fill="hold" grpId="0" nodeType="afterEffect">
                                  <p:stCondLst>
                                    <p:cond delay="0"/>
                                  </p:stCondLst>
                                  <p:childTnLst>
                                    <p:set>
                                      <p:cBhvr>
                                        <p:cTn id="798" dur="1" fill="hold">
                                          <p:stCondLst>
                                            <p:cond delay="999"/>
                                          </p:stCondLst>
                                        </p:cTn>
                                        <p:tgtEl>
                                          <p:spTgt spid="282"/>
                                        </p:tgtEl>
                                        <p:attrNameLst>
                                          <p:attrName>style.visibility</p:attrName>
                                        </p:attrNameLst>
                                      </p:cBhvr>
                                      <p:to>
                                        <p:strVal val="visible"/>
                                      </p:to>
                                    </p:set>
                                  </p:childTnLst>
                                </p:cTn>
                              </p:par>
                            </p:childTnLst>
                          </p:cTn>
                        </p:par>
                        <p:par>
                          <p:cTn id="799" fill="hold">
                            <p:stCondLst>
                              <p:cond delay="264000"/>
                            </p:stCondLst>
                            <p:childTnLst>
                              <p:par>
                                <p:cTn id="800" presetID="1" presetClass="entr" presetSubtype="0" fill="hold" grpId="0" nodeType="afterEffect">
                                  <p:stCondLst>
                                    <p:cond delay="0"/>
                                  </p:stCondLst>
                                  <p:childTnLst>
                                    <p:set>
                                      <p:cBhvr>
                                        <p:cTn id="801" dur="1" fill="hold">
                                          <p:stCondLst>
                                            <p:cond delay="999"/>
                                          </p:stCondLst>
                                        </p:cTn>
                                        <p:tgtEl>
                                          <p:spTgt spid="283"/>
                                        </p:tgtEl>
                                        <p:attrNameLst>
                                          <p:attrName>style.visibility</p:attrName>
                                        </p:attrNameLst>
                                      </p:cBhvr>
                                      <p:to>
                                        <p:strVal val="visible"/>
                                      </p:to>
                                    </p:set>
                                  </p:childTnLst>
                                </p:cTn>
                              </p:par>
                            </p:childTnLst>
                          </p:cTn>
                        </p:par>
                        <p:par>
                          <p:cTn id="802" fill="hold">
                            <p:stCondLst>
                              <p:cond delay="265000"/>
                            </p:stCondLst>
                            <p:childTnLst>
                              <p:par>
                                <p:cTn id="803" presetID="1" presetClass="entr" presetSubtype="0" fill="hold" grpId="0" nodeType="afterEffect">
                                  <p:stCondLst>
                                    <p:cond delay="0"/>
                                  </p:stCondLst>
                                  <p:childTnLst>
                                    <p:set>
                                      <p:cBhvr>
                                        <p:cTn id="804" dur="1" fill="hold">
                                          <p:stCondLst>
                                            <p:cond delay="999"/>
                                          </p:stCondLst>
                                        </p:cTn>
                                        <p:tgtEl>
                                          <p:spTgt spid="284"/>
                                        </p:tgtEl>
                                        <p:attrNameLst>
                                          <p:attrName>style.visibility</p:attrName>
                                        </p:attrNameLst>
                                      </p:cBhvr>
                                      <p:to>
                                        <p:strVal val="visible"/>
                                      </p:to>
                                    </p:set>
                                  </p:childTnLst>
                                </p:cTn>
                              </p:par>
                            </p:childTnLst>
                          </p:cTn>
                        </p:par>
                        <p:par>
                          <p:cTn id="805" fill="hold">
                            <p:stCondLst>
                              <p:cond delay="266000"/>
                            </p:stCondLst>
                            <p:childTnLst>
                              <p:par>
                                <p:cTn id="806" presetID="1" presetClass="entr" presetSubtype="0" fill="hold" grpId="0" nodeType="afterEffect">
                                  <p:stCondLst>
                                    <p:cond delay="0"/>
                                  </p:stCondLst>
                                  <p:childTnLst>
                                    <p:set>
                                      <p:cBhvr>
                                        <p:cTn id="807" dur="1" fill="hold">
                                          <p:stCondLst>
                                            <p:cond delay="999"/>
                                          </p:stCondLst>
                                        </p:cTn>
                                        <p:tgtEl>
                                          <p:spTgt spid="285"/>
                                        </p:tgtEl>
                                        <p:attrNameLst>
                                          <p:attrName>style.visibility</p:attrName>
                                        </p:attrNameLst>
                                      </p:cBhvr>
                                      <p:to>
                                        <p:strVal val="visible"/>
                                      </p:to>
                                    </p:set>
                                  </p:childTnLst>
                                </p:cTn>
                              </p:par>
                            </p:childTnLst>
                          </p:cTn>
                        </p:par>
                        <p:par>
                          <p:cTn id="808" fill="hold">
                            <p:stCondLst>
                              <p:cond delay="267000"/>
                            </p:stCondLst>
                            <p:childTnLst>
                              <p:par>
                                <p:cTn id="809" presetID="1" presetClass="entr" presetSubtype="0" fill="hold" grpId="0" nodeType="afterEffect">
                                  <p:stCondLst>
                                    <p:cond delay="0"/>
                                  </p:stCondLst>
                                  <p:childTnLst>
                                    <p:set>
                                      <p:cBhvr>
                                        <p:cTn id="810" dur="1" fill="hold">
                                          <p:stCondLst>
                                            <p:cond delay="999"/>
                                          </p:stCondLst>
                                        </p:cTn>
                                        <p:tgtEl>
                                          <p:spTgt spid="286"/>
                                        </p:tgtEl>
                                        <p:attrNameLst>
                                          <p:attrName>style.visibility</p:attrName>
                                        </p:attrNameLst>
                                      </p:cBhvr>
                                      <p:to>
                                        <p:strVal val="visible"/>
                                      </p:to>
                                    </p:set>
                                  </p:childTnLst>
                                </p:cTn>
                              </p:par>
                            </p:childTnLst>
                          </p:cTn>
                        </p:par>
                        <p:par>
                          <p:cTn id="811" fill="hold">
                            <p:stCondLst>
                              <p:cond delay="268000"/>
                            </p:stCondLst>
                            <p:childTnLst>
                              <p:par>
                                <p:cTn id="812" presetID="1" presetClass="entr" presetSubtype="0" fill="hold" grpId="0" nodeType="afterEffect">
                                  <p:stCondLst>
                                    <p:cond delay="0"/>
                                  </p:stCondLst>
                                  <p:childTnLst>
                                    <p:set>
                                      <p:cBhvr>
                                        <p:cTn id="813" dur="1" fill="hold">
                                          <p:stCondLst>
                                            <p:cond delay="999"/>
                                          </p:stCondLst>
                                        </p:cTn>
                                        <p:tgtEl>
                                          <p:spTgt spid="287"/>
                                        </p:tgtEl>
                                        <p:attrNameLst>
                                          <p:attrName>style.visibility</p:attrName>
                                        </p:attrNameLst>
                                      </p:cBhvr>
                                      <p:to>
                                        <p:strVal val="visible"/>
                                      </p:to>
                                    </p:set>
                                  </p:childTnLst>
                                </p:cTn>
                              </p:par>
                            </p:childTnLst>
                          </p:cTn>
                        </p:par>
                        <p:par>
                          <p:cTn id="814" fill="hold">
                            <p:stCondLst>
                              <p:cond delay="269000"/>
                            </p:stCondLst>
                            <p:childTnLst>
                              <p:par>
                                <p:cTn id="815" presetID="1" presetClass="entr" presetSubtype="0" fill="hold" grpId="0" nodeType="afterEffect">
                                  <p:stCondLst>
                                    <p:cond delay="0"/>
                                  </p:stCondLst>
                                  <p:childTnLst>
                                    <p:set>
                                      <p:cBhvr>
                                        <p:cTn id="816" dur="1" fill="hold">
                                          <p:stCondLst>
                                            <p:cond delay="999"/>
                                          </p:stCondLst>
                                        </p:cTn>
                                        <p:tgtEl>
                                          <p:spTgt spid="288"/>
                                        </p:tgtEl>
                                        <p:attrNameLst>
                                          <p:attrName>style.visibility</p:attrName>
                                        </p:attrNameLst>
                                      </p:cBhvr>
                                      <p:to>
                                        <p:strVal val="visible"/>
                                      </p:to>
                                    </p:set>
                                  </p:childTnLst>
                                </p:cTn>
                              </p:par>
                            </p:childTnLst>
                          </p:cTn>
                        </p:par>
                        <p:par>
                          <p:cTn id="817" fill="hold">
                            <p:stCondLst>
                              <p:cond delay="270000"/>
                            </p:stCondLst>
                            <p:childTnLst>
                              <p:par>
                                <p:cTn id="818" presetID="1" presetClass="entr" presetSubtype="0" fill="hold" grpId="0" nodeType="afterEffect">
                                  <p:stCondLst>
                                    <p:cond delay="0"/>
                                  </p:stCondLst>
                                  <p:childTnLst>
                                    <p:set>
                                      <p:cBhvr>
                                        <p:cTn id="819" dur="1" fill="hold">
                                          <p:stCondLst>
                                            <p:cond delay="999"/>
                                          </p:stCondLst>
                                        </p:cTn>
                                        <p:tgtEl>
                                          <p:spTgt spid="289"/>
                                        </p:tgtEl>
                                        <p:attrNameLst>
                                          <p:attrName>style.visibility</p:attrName>
                                        </p:attrNameLst>
                                      </p:cBhvr>
                                      <p:to>
                                        <p:strVal val="visible"/>
                                      </p:to>
                                    </p:set>
                                  </p:childTnLst>
                                </p:cTn>
                              </p:par>
                            </p:childTnLst>
                          </p:cTn>
                        </p:par>
                        <p:par>
                          <p:cTn id="820" fill="hold">
                            <p:stCondLst>
                              <p:cond delay="271000"/>
                            </p:stCondLst>
                            <p:childTnLst>
                              <p:par>
                                <p:cTn id="821" presetID="1" presetClass="entr" presetSubtype="0" fill="hold" grpId="0" nodeType="afterEffect">
                                  <p:stCondLst>
                                    <p:cond delay="0"/>
                                  </p:stCondLst>
                                  <p:childTnLst>
                                    <p:set>
                                      <p:cBhvr>
                                        <p:cTn id="822" dur="1" fill="hold">
                                          <p:stCondLst>
                                            <p:cond delay="999"/>
                                          </p:stCondLst>
                                        </p:cTn>
                                        <p:tgtEl>
                                          <p:spTgt spid="290"/>
                                        </p:tgtEl>
                                        <p:attrNameLst>
                                          <p:attrName>style.visibility</p:attrName>
                                        </p:attrNameLst>
                                      </p:cBhvr>
                                      <p:to>
                                        <p:strVal val="visible"/>
                                      </p:to>
                                    </p:set>
                                  </p:childTnLst>
                                </p:cTn>
                              </p:par>
                            </p:childTnLst>
                          </p:cTn>
                        </p:par>
                        <p:par>
                          <p:cTn id="823" fill="hold">
                            <p:stCondLst>
                              <p:cond delay="272000"/>
                            </p:stCondLst>
                            <p:childTnLst>
                              <p:par>
                                <p:cTn id="824" presetID="1" presetClass="entr" presetSubtype="0" fill="hold" grpId="0" nodeType="afterEffect">
                                  <p:stCondLst>
                                    <p:cond delay="0"/>
                                  </p:stCondLst>
                                  <p:childTnLst>
                                    <p:set>
                                      <p:cBhvr>
                                        <p:cTn id="825" dur="1" fill="hold">
                                          <p:stCondLst>
                                            <p:cond delay="999"/>
                                          </p:stCondLst>
                                        </p:cTn>
                                        <p:tgtEl>
                                          <p:spTgt spid="291"/>
                                        </p:tgtEl>
                                        <p:attrNameLst>
                                          <p:attrName>style.visibility</p:attrName>
                                        </p:attrNameLst>
                                      </p:cBhvr>
                                      <p:to>
                                        <p:strVal val="visible"/>
                                      </p:to>
                                    </p:set>
                                  </p:childTnLst>
                                </p:cTn>
                              </p:par>
                            </p:childTnLst>
                          </p:cTn>
                        </p:par>
                        <p:par>
                          <p:cTn id="826" fill="hold">
                            <p:stCondLst>
                              <p:cond delay="273000"/>
                            </p:stCondLst>
                            <p:childTnLst>
                              <p:par>
                                <p:cTn id="827" presetID="1" presetClass="entr" presetSubtype="0" fill="hold" grpId="0" nodeType="afterEffect">
                                  <p:stCondLst>
                                    <p:cond delay="0"/>
                                  </p:stCondLst>
                                  <p:childTnLst>
                                    <p:set>
                                      <p:cBhvr>
                                        <p:cTn id="828" dur="1" fill="hold">
                                          <p:stCondLst>
                                            <p:cond delay="999"/>
                                          </p:stCondLst>
                                        </p:cTn>
                                        <p:tgtEl>
                                          <p:spTgt spid="292"/>
                                        </p:tgtEl>
                                        <p:attrNameLst>
                                          <p:attrName>style.visibility</p:attrName>
                                        </p:attrNameLst>
                                      </p:cBhvr>
                                      <p:to>
                                        <p:strVal val="visible"/>
                                      </p:to>
                                    </p:set>
                                  </p:childTnLst>
                                </p:cTn>
                              </p:par>
                            </p:childTnLst>
                          </p:cTn>
                        </p:par>
                        <p:par>
                          <p:cTn id="829" fill="hold">
                            <p:stCondLst>
                              <p:cond delay="274000"/>
                            </p:stCondLst>
                            <p:childTnLst>
                              <p:par>
                                <p:cTn id="830" presetID="1" presetClass="entr" presetSubtype="0" fill="hold" grpId="0" nodeType="afterEffect">
                                  <p:stCondLst>
                                    <p:cond delay="0"/>
                                  </p:stCondLst>
                                  <p:childTnLst>
                                    <p:set>
                                      <p:cBhvr>
                                        <p:cTn id="831" dur="1" fill="hold">
                                          <p:stCondLst>
                                            <p:cond delay="999"/>
                                          </p:stCondLst>
                                        </p:cTn>
                                        <p:tgtEl>
                                          <p:spTgt spid="293"/>
                                        </p:tgtEl>
                                        <p:attrNameLst>
                                          <p:attrName>style.visibility</p:attrName>
                                        </p:attrNameLst>
                                      </p:cBhvr>
                                      <p:to>
                                        <p:strVal val="visible"/>
                                      </p:to>
                                    </p:set>
                                  </p:childTnLst>
                                </p:cTn>
                              </p:par>
                            </p:childTnLst>
                          </p:cTn>
                        </p:par>
                        <p:par>
                          <p:cTn id="832" fill="hold">
                            <p:stCondLst>
                              <p:cond delay="275000"/>
                            </p:stCondLst>
                            <p:childTnLst>
                              <p:par>
                                <p:cTn id="833" presetID="1" presetClass="entr" presetSubtype="0" fill="hold" grpId="0" nodeType="afterEffect">
                                  <p:stCondLst>
                                    <p:cond delay="0"/>
                                  </p:stCondLst>
                                  <p:childTnLst>
                                    <p:set>
                                      <p:cBhvr>
                                        <p:cTn id="834" dur="1" fill="hold">
                                          <p:stCondLst>
                                            <p:cond delay="999"/>
                                          </p:stCondLst>
                                        </p:cTn>
                                        <p:tgtEl>
                                          <p:spTgt spid="294"/>
                                        </p:tgtEl>
                                        <p:attrNameLst>
                                          <p:attrName>style.visibility</p:attrName>
                                        </p:attrNameLst>
                                      </p:cBhvr>
                                      <p:to>
                                        <p:strVal val="visible"/>
                                      </p:to>
                                    </p:set>
                                  </p:childTnLst>
                                </p:cTn>
                              </p:par>
                            </p:childTnLst>
                          </p:cTn>
                        </p:par>
                        <p:par>
                          <p:cTn id="835" fill="hold">
                            <p:stCondLst>
                              <p:cond delay="276000"/>
                            </p:stCondLst>
                            <p:childTnLst>
                              <p:par>
                                <p:cTn id="836" presetID="1" presetClass="entr" presetSubtype="0" fill="hold" grpId="0" nodeType="afterEffect">
                                  <p:stCondLst>
                                    <p:cond delay="0"/>
                                  </p:stCondLst>
                                  <p:childTnLst>
                                    <p:set>
                                      <p:cBhvr>
                                        <p:cTn id="837" dur="1" fill="hold">
                                          <p:stCondLst>
                                            <p:cond delay="999"/>
                                          </p:stCondLst>
                                        </p:cTn>
                                        <p:tgtEl>
                                          <p:spTgt spid="295"/>
                                        </p:tgtEl>
                                        <p:attrNameLst>
                                          <p:attrName>style.visibility</p:attrName>
                                        </p:attrNameLst>
                                      </p:cBhvr>
                                      <p:to>
                                        <p:strVal val="visible"/>
                                      </p:to>
                                    </p:set>
                                  </p:childTnLst>
                                </p:cTn>
                              </p:par>
                            </p:childTnLst>
                          </p:cTn>
                        </p:par>
                        <p:par>
                          <p:cTn id="838" fill="hold">
                            <p:stCondLst>
                              <p:cond delay="277000"/>
                            </p:stCondLst>
                            <p:childTnLst>
                              <p:par>
                                <p:cTn id="839" presetID="1" presetClass="entr" presetSubtype="0" fill="hold" grpId="0" nodeType="afterEffect">
                                  <p:stCondLst>
                                    <p:cond delay="0"/>
                                  </p:stCondLst>
                                  <p:childTnLst>
                                    <p:set>
                                      <p:cBhvr>
                                        <p:cTn id="840" dur="1" fill="hold">
                                          <p:stCondLst>
                                            <p:cond delay="999"/>
                                          </p:stCondLst>
                                        </p:cTn>
                                        <p:tgtEl>
                                          <p:spTgt spid="296"/>
                                        </p:tgtEl>
                                        <p:attrNameLst>
                                          <p:attrName>style.visibility</p:attrName>
                                        </p:attrNameLst>
                                      </p:cBhvr>
                                      <p:to>
                                        <p:strVal val="visible"/>
                                      </p:to>
                                    </p:set>
                                  </p:childTnLst>
                                </p:cTn>
                              </p:par>
                            </p:childTnLst>
                          </p:cTn>
                        </p:par>
                        <p:par>
                          <p:cTn id="841" fill="hold">
                            <p:stCondLst>
                              <p:cond delay="278000"/>
                            </p:stCondLst>
                            <p:childTnLst>
                              <p:par>
                                <p:cTn id="842" presetID="1" presetClass="entr" presetSubtype="0" fill="hold" grpId="0" nodeType="afterEffect">
                                  <p:stCondLst>
                                    <p:cond delay="0"/>
                                  </p:stCondLst>
                                  <p:childTnLst>
                                    <p:set>
                                      <p:cBhvr>
                                        <p:cTn id="843" dur="1" fill="hold">
                                          <p:stCondLst>
                                            <p:cond delay="999"/>
                                          </p:stCondLst>
                                        </p:cTn>
                                        <p:tgtEl>
                                          <p:spTgt spid="297"/>
                                        </p:tgtEl>
                                        <p:attrNameLst>
                                          <p:attrName>style.visibility</p:attrName>
                                        </p:attrNameLst>
                                      </p:cBhvr>
                                      <p:to>
                                        <p:strVal val="visible"/>
                                      </p:to>
                                    </p:set>
                                  </p:childTnLst>
                                </p:cTn>
                              </p:par>
                            </p:childTnLst>
                          </p:cTn>
                        </p:par>
                        <p:par>
                          <p:cTn id="844" fill="hold">
                            <p:stCondLst>
                              <p:cond delay="279000"/>
                            </p:stCondLst>
                            <p:childTnLst>
                              <p:par>
                                <p:cTn id="845" presetID="1" presetClass="entr" presetSubtype="0" fill="hold" grpId="0" nodeType="afterEffect">
                                  <p:stCondLst>
                                    <p:cond delay="0"/>
                                  </p:stCondLst>
                                  <p:childTnLst>
                                    <p:set>
                                      <p:cBhvr>
                                        <p:cTn id="846" dur="1" fill="hold">
                                          <p:stCondLst>
                                            <p:cond delay="999"/>
                                          </p:stCondLst>
                                        </p:cTn>
                                        <p:tgtEl>
                                          <p:spTgt spid="298"/>
                                        </p:tgtEl>
                                        <p:attrNameLst>
                                          <p:attrName>style.visibility</p:attrName>
                                        </p:attrNameLst>
                                      </p:cBhvr>
                                      <p:to>
                                        <p:strVal val="visible"/>
                                      </p:to>
                                    </p:set>
                                  </p:childTnLst>
                                </p:cTn>
                              </p:par>
                            </p:childTnLst>
                          </p:cTn>
                        </p:par>
                        <p:par>
                          <p:cTn id="847" fill="hold">
                            <p:stCondLst>
                              <p:cond delay="280000"/>
                            </p:stCondLst>
                            <p:childTnLst>
                              <p:par>
                                <p:cTn id="848" presetID="1" presetClass="entr" presetSubtype="0" fill="hold" grpId="0" nodeType="afterEffect">
                                  <p:stCondLst>
                                    <p:cond delay="0"/>
                                  </p:stCondLst>
                                  <p:childTnLst>
                                    <p:set>
                                      <p:cBhvr>
                                        <p:cTn id="849" dur="1" fill="hold">
                                          <p:stCondLst>
                                            <p:cond delay="999"/>
                                          </p:stCondLst>
                                        </p:cTn>
                                        <p:tgtEl>
                                          <p:spTgt spid="299"/>
                                        </p:tgtEl>
                                        <p:attrNameLst>
                                          <p:attrName>style.visibility</p:attrName>
                                        </p:attrNameLst>
                                      </p:cBhvr>
                                      <p:to>
                                        <p:strVal val="visible"/>
                                      </p:to>
                                    </p:set>
                                  </p:childTnLst>
                                </p:cTn>
                              </p:par>
                            </p:childTnLst>
                          </p:cTn>
                        </p:par>
                        <p:par>
                          <p:cTn id="850" fill="hold">
                            <p:stCondLst>
                              <p:cond delay="281000"/>
                            </p:stCondLst>
                            <p:childTnLst>
                              <p:par>
                                <p:cTn id="851" presetID="1" presetClass="entr" presetSubtype="0" fill="hold" grpId="0" nodeType="afterEffect">
                                  <p:stCondLst>
                                    <p:cond delay="0"/>
                                  </p:stCondLst>
                                  <p:childTnLst>
                                    <p:set>
                                      <p:cBhvr>
                                        <p:cTn id="852" dur="1" fill="hold">
                                          <p:stCondLst>
                                            <p:cond delay="999"/>
                                          </p:stCondLst>
                                        </p:cTn>
                                        <p:tgtEl>
                                          <p:spTgt spid="300"/>
                                        </p:tgtEl>
                                        <p:attrNameLst>
                                          <p:attrName>style.visibility</p:attrName>
                                        </p:attrNameLst>
                                      </p:cBhvr>
                                      <p:to>
                                        <p:strVal val="visible"/>
                                      </p:to>
                                    </p:set>
                                  </p:childTnLst>
                                </p:cTn>
                              </p:par>
                            </p:childTnLst>
                          </p:cTn>
                        </p:par>
                        <p:par>
                          <p:cTn id="853" fill="hold">
                            <p:stCondLst>
                              <p:cond delay="282000"/>
                            </p:stCondLst>
                            <p:childTnLst>
                              <p:par>
                                <p:cTn id="854" presetID="1" presetClass="entr" presetSubtype="0" fill="hold" grpId="0" nodeType="afterEffect">
                                  <p:stCondLst>
                                    <p:cond delay="0"/>
                                  </p:stCondLst>
                                  <p:childTnLst>
                                    <p:set>
                                      <p:cBhvr>
                                        <p:cTn id="855" dur="1" fill="hold">
                                          <p:stCondLst>
                                            <p:cond delay="999"/>
                                          </p:stCondLst>
                                        </p:cTn>
                                        <p:tgtEl>
                                          <p:spTgt spid="301"/>
                                        </p:tgtEl>
                                        <p:attrNameLst>
                                          <p:attrName>style.visibility</p:attrName>
                                        </p:attrNameLst>
                                      </p:cBhvr>
                                      <p:to>
                                        <p:strVal val="visible"/>
                                      </p:to>
                                    </p:set>
                                  </p:childTnLst>
                                </p:cTn>
                              </p:par>
                            </p:childTnLst>
                          </p:cTn>
                        </p:par>
                        <p:par>
                          <p:cTn id="856" fill="hold">
                            <p:stCondLst>
                              <p:cond delay="283000"/>
                            </p:stCondLst>
                            <p:childTnLst>
                              <p:par>
                                <p:cTn id="857" presetID="1" presetClass="entr" presetSubtype="0" fill="hold" grpId="0" nodeType="afterEffect">
                                  <p:stCondLst>
                                    <p:cond delay="0"/>
                                  </p:stCondLst>
                                  <p:childTnLst>
                                    <p:set>
                                      <p:cBhvr>
                                        <p:cTn id="858" dur="1" fill="hold">
                                          <p:stCondLst>
                                            <p:cond delay="999"/>
                                          </p:stCondLst>
                                        </p:cTn>
                                        <p:tgtEl>
                                          <p:spTgt spid="302"/>
                                        </p:tgtEl>
                                        <p:attrNameLst>
                                          <p:attrName>style.visibility</p:attrName>
                                        </p:attrNameLst>
                                      </p:cBhvr>
                                      <p:to>
                                        <p:strVal val="visible"/>
                                      </p:to>
                                    </p:set>
                                  </p:childTnLst>
                                </p:cTn>
                              </p:par>
                            </p:childTnLst>
                          </p:cTn>
                        </p:par>
                        <p:par>
                          <p:cTn id="859" fill="hold">
                            <p:stCondLst>
                              <p:cond delay="284000"/>
                            </p:stCondLst>
                            <p:childTnLst>
                              <p:par>
                                <p:cTn id="860" presetID="1" presetClass="entr" presetSubtype="0" fill="hold" grpId="0" nodeType="afterEffect">
                                  <p:stCondLst>
                                    <p:cond delay="0"/>
                                  </p:stCondLst>
                                  <p:childTnLst>
                                    <p:set>
                                      <p:cBhvr>
                                        <p:cTn id="861" dur="1" fill="hold">
                                          <p:stCondLst>
                                            <p:cond delay="999"/>
                                          </p:stCondLst>
                                        </p:cTn>
                                        <p:tgtEl>
                                          <p:spTgt spid="303"/>
                                        </p:tgtEl>
                                        <p:attrNameLst>
                                          <p:attrName>style.visibility</p:attrName>
                                        </p:attrNameLst>
                                      </p:cBhvr>
                                      <p:to>
                                        <p:strVal val="visible"/>
                                      </p:to>
                                    </p:set>
                                  </p:childTnLst>
                                </p:cTn>
                              </p:par>
                            </p:childTnLst>
                          </p:cTn>
                        </p:par>
                        <p:par>
                          <p:cTn id="862" fill="hold">
                            <p:stCondLst>
                              <p:cond delay="285000"/>
                            </p:stCondLst>
                            <p:childTnLst>
                              <p:par>
                                <p:cTn id="863" presetID="1" presetClass="entr" presetSubtype="0" fill="hold" grpId="0" nodeType="afterEffect">
                                  <p:stCondLst>
                                    <p:cond delay="0"/>
                                  </p:stCondLst>
                                  <p:childTnLst>
                                    <p:set>
                                      <p:cBhvr>
                                        <p:cTn id="864" dur="1" fill="hold">
                                          <p:stCondLst>
                                            <p:cond delay="999"/>
                                          </p:stCondLst>
                                        </p:cTn>
                                        <p:tgtEl>
                                          <p:spTgt spid="304"/>
                                        </p:tgtEl>
                                        <p:attrNameLst>
                                          <p:attrName>style.visibility</p:attrName>
                                        </p:attrNameLst>
                                      </p:cBhvr>
                                      <p:to>
                                        <p:strVal val="visible"/>
                                      </p:to>
                                    </p:set>
                                  </p:childTnLst>
                                </p:cTn>
                              </p:par>
                            </p:childTnLst>
                          </p:cTn>
                        </p:par>
                        <p:par>
                          <p:cTn id="865" fill="hold">
                            <p:stCondLst>
                              <p:cond delay="286000"/>
                            </p:stCondLst>
                            <p:childTnLst>
                              <p:par>
                                <p:cTn id="866" presetID="1" presetClass="entr" presetSubtype="0" fill="hold" grpId="0" nodeType="afterEffect">
                                  <p:stCondLst>
                                    <p:cond delay="0"/>
                                  </p:stCondLst>
                                  <p:childTnLst>
                                    <p:set>
                                      <p:cBhvr>
                                        <p:cTn id="867" dur="1" fill="hold">
                                          <p:stCondLst>
                                            <p:cond delay="999"/>
                                          </p:stCondLst>
                                        </p:cTn>
                                        <p:tgtEl>
                                          <p:spTgt spid="305"/>
                                        </p:tgtEl>
                                        <p:attrNameLst>
                                          <p:attrName>style.visibility</p:attrName>
                                        </p:attrNameLst>
                                      </p:cBhvr>
                                      <p:to>
                                        <p:strVal val="visible"/>
                                      </p:to>
                                    </p:set>
                                  </p:childTnLst>
                                </p:cTn>
                              </p:par>
                            </p:childTnLst>
                          </p:cTn>
                        </p:par>
                        <p:par>
                          <p:cTn id="868" fill="hold">
                            <p:stCondLst>
                              <p:cond delay="287000"/>
                            </p:stCondLst>
                            <p:childTnLst>
                              <p:par>
                                <p:cTn id="869" presetID="1" presetClass="entr" presetSubtype="0" fill="hold" grpId="0" nodeType="afterEffect">
                                  <p:stCondLst>
                                    <p:cond delay="0"/>
                                  </p:stCondLst>
                                  <p:childTnLst>
                                    <p:set>
                                      <p:cBhvr>
                                        <p:cTn id="870" dur="1" fill="hold">
                                          <p:stCondLst>
                                            <p:cond delay="999"/>
                                          </p:stCondLst>
                                        </p:cTn>
                                        <p:tgtEl>
                                          <p:spTgt spid="306"/>
                                        </p:tgtEl>
                                        <p:attrNameLst>
                                          <p:attrName>style.visibility</p:attrName>
                                        </p:attrNameLst>
                                      </p:cBhvr>
                                      <p:to>
                                        <p:strVal val="visible"/>
                                      </p:to>
                                    </p:set>
                                  </p:childTnLst>
                                </p:cTn>
                              </p:par>
                            </p:childTnLst>
                          </p:cTn>
                        </p:par>
                        <p:par>
                          <p:cTn id="871" fill="hold">
                            <p:stCondLst>
                              <p:cond delay="288000"/>
                            </p:stCondLst>
                            <p:childTnLst>
                              <p:par>
                                <p:cTn id="872" presetID="1" presetClass="entr" presetSubtype="0" fill="hold" grpId="0" nodeType="afterEffect">
                                  <p:stCondLst>
                                    <p:cond delay="0"/>
                                  </p:stCondLst>
                                  <p:childTnLst>
                                    <p:set>
                                      <p:cBhvr>
                                        <p:cTn id="873" dur="1" fill="hold">
                                          <p:stCondLst>
                                            <p:cond delay="999"/>
                                          </p:stCondLst>
                                        </p:cTn>
                                        <p:tgtEl>
                                          <p:spTgt spid="307"/>
                                        </p:tgtEl>
                                        <p:attrNameLst>
                                          <p:attrName>style.visibility</p:attrName>
                                        </p:attrNameLst>
                                      </p:cBhvr>
                                      <p:to>
                                        <p:strVal val="visible"/>
                                      </p:to>
                                    </p:set>
                                  </p:childTnLst>
                                </p:cTn>
                              </p:par>
                            </p:childTnLst>
                          </p:cTn>
                        </p:par>
                        <p:par>
                          <p:cTn id="874" fill="hold">
                            <p:stCondLst>
                              <p:cond delay="289000"/>
                            </p:stCondLst>
                            <p:childTnLst>
                              <p:par>
                                <p:cTn id="875" presetID="1" presetClass="entr" presetSubtype="0" fill="hold" grpId="0" nodeType="afterEffect">
                                  <p:stCondLst>
                                    <p:cond delay="0"/>
                                  </p:stCondLst>
                                  <p:childTnLst>
                                    <p:set>
                                      <p:cBhvr>
                                        <p:cTn id="876" dur="1" fill="hold">
                                          <p:stCondLst>
                                            <p:cond delay="999"/>
                                          </p:stCondLst>
                                        </p:cTn>
                                        <p:tgtEl>
                                          <p:spTgt spid="308"/>
                                        </p:tgtEl>
                                        <p:attrNameLst>
                                          <p:attrName>style.visibility</p:attrName>
                                        </p:attrNameLst>
                                      </p:cBhvr>
                                      <p:to>
                                        <p:strVal val="visible"/>
                                      </p:to>
                                    </p:set>
                                  </p:childTnLst>
                                </p:cTn>
                              </p:par>
                            </p:childTnLst>
                          </p:cTn>
                        </p:par>
                        <p:par>
                          <p:cTn id="877" fill="hold">
                            <p:stCondLst>
                              <p:cond delay="290000"/>
                            </p:stCondLst>
                            <p:childTnLst>
                              <p:par>
                                <p:cTn id="878" presetID="1" presetClass="entr" presetSubtype="0" fill="hold" grpId="0" nodeType="afterEffect">
                                  <p:stCondLst>
                                    <p:cond delay="0"/>
                                  </p:stCondLst>
                                  <p:childTnLst>
                                    <p:set>
                                      <p:cBhvr>
                                        <p:cTn id="879" dur="1" fill="hold">
                                          <p:stCondLst>
                                            <p:cond delay="999"/>
                                          </p:stCondLst>
                                        </p:cTn>
                                        <p:tgtEl>
                                          <p:spTgt spid="309"/>
                                        </p:tgtEl>
                                        <p:attrNameLst>
                                          <p:attrName>style.visibility</p:attrName>
                                        </p:attrNameLst>
                                      </p:cBhvr>
                                      <p:to>
                                        <p:strVal val="visible"/>
                                      </p:to>
                                    </p:set>
                                  </p:childTnLst>
                                </p:cTn>
                              </p:par>
                            </p:childTnLst>
                          </p:cTn>
                        </p:par>
                        <p:par>
                          <p:cTn id="880" fill="hold">
                            <p:stCondLst>
                              <p:cond delay="291000"/>
                            </p:stCondLst>
                            <p:childTnLst>
                              <p:par>
                                <p:cTn id="881" presetID="1" presetClass="entr" presetSubtype="0" fill="hold" grpId="0" nodeType="afterEffect">
                                  <p:stCondLst>
                                    <p:cond delay="0"/>
                                  </p:stCondLst>
                                  <p:childTnLst>
                                    <p:set>
                                      <p:cBhvr>
                                        <p:cTn id="882" dur="1" fill="hold">
                                          <p:stCondLst>
                                            <p:cond delay="999"/>
                                          </p:stCondLst>
                                        </p:cTn>
                                        <p:tgtEl>
                                          <p:spTgt spid="310"/>
                                        </p:tgtEl>
                                        <p:attrNameLst>
                                          <p:attrName>style.visibility</p:attrName>
                                        </p:attrNameLst>
                                      </p:cBhvr>
                                      <p:to>
                                        <p:strVal val="visible"/>
                                      </p:to>
                                    </p:set>
                                  </p:childTnLst>
                                </p:cTn>
                              </p:par>
                            </p:childTnLst>
                          </p:cTn>
                        </p:par>
                        <p:par>
                          <p:cTn id="883" fill="hold">
                            <p:stCondLst>
                              <p:cond delay="292000"/>
                            </p:stCondLst>
                            <p:childTnLst>
                              <p:par>
                                <p:cTn id="884" presetID="1" presetClass="entr" presetSubtype="0" fill="hold" grpId="0" nodeType="afterEffect">
                                  <p:stCondLst>
                                    <p:cond delay="0"/>
                                  </p:stCondLst>
                                  <p:childTnLst>
                                    <p:set>
                                      <p:cBhvr>
                                        <p:cTn id="885" dur="1" fill="hold">
                                          <p:stCondLst>
                                            <p:cond delay="999"/>
                                          </p:stCondLst>
                                        </p:cTn>
                                        <p:tgtEl>
                                          <p:spTgt spid="311"/>
                                        </p:tgtEl>
                                        <p:attrNameLst>
                                          <p:attrName>style.visibility</p:attrName>
                                        </p:attrNameLst>
                                      </p:cBhvr>
                                      <p:to>
                                        <p:strVal val="visible"/>
                                      </p:to>
                                    </p:set>
                                  </p:childTnLst>
                                </p:cTn>
                              </p:par>
                            </p:childTnLst>
                          </p:cTn>
                        </p:par>
                        <p:par>
                          <p:cTn id="886" fill="hold">
                            <p:stCondLst>
                              <p:cond delay="293000"/>
                            </p:stCondLst>
                            <p:childTnLst>
                              <p:par>
                                <p:cTn id="887" presetID="1" presetClass="entr" presetSubtype="0" fill="hold" grpId="0" nodeType="afterEffect">
                                  <p:stCondLst>
                                    <p:cond delay="0"/>
                                  </p:stCondLst>
                                  <p:childTnLst>
                                    <p:set>
                                      <p:cBhvr>
                                        <p:cTn id="888" dur="1" fill="hold">
                                          <p:stCondLst>
                                            <p:cond delay="999"/>
                                          </p:stCondLst>
                                        </p:cTn>
                                        <p:tgtEl>
                                          <p:spTgt spid="312"/>
                                        </p:tgtEl>
                                        <p:attrNameLst>
                                          <p:attrName>style.visibility</p:attrName>
                                        </p:attrNameLst>
                                      </p:cBhvr>
                                      <p:to>
                                        <p:strVal val="visible"/>
                                      </p:to>
                                    </p:set>
                                  </p:childTnLst>
                                </p:cTn>
                              </p:par>
                            </p:childTnLst>
                          </p:cTn>
                        </p:par>
                        <p:par>
                          <p:cTn id="889" fill="hold">
                            <p:stCondLst>
                              <p:cond delay="294000"/>
                            </p:stCondLst>
                            <p:childTnLst>
                              <p:par>
                                <p:cTn id="890" presetID="1" presetClass="entr" presetSubtype="0" fill="hold" grpId="0" nodeType="afterEffect">
                                  <p:stCondLst>
                                    <p:cond delay="0"/>
                                  </p:stCondLst>
                                  <p:childTnLst>
                                    <p:set>
                                      <p:cBhvr>
                                        <p:cTn id="891" dur="1" fill="hold">
                                          <p:stCondLst>
                                            <p:cond delay="999"/>
                                          </p:stCondLst>
                                        </p:cTn>
                                        <p:tgtEl>
                                          <p:spTgt spid="313"/>
                                        </p:tgtEl>
                                        <p:attrNameLst>
                                          <p:attrName>style.visibility</p:attrName>
                                        </p:attrNameLst>
                                      </p:cBhvr>
                                      <p:to>
                                        <p:strVal val="visible"/>
                                      </p:to>
                                    </p:set>
                                  </p:childTnLst>
                                </p:cTn>
                              </p:par>
                            </p:childTnLst>
                          </p:cTn>
                        </p:par>
                        <p:par>
                          <p:cTn id="892" fill="hold">
                            <p:stCondLst>
                              <p:cond delay="295000"/>
                            </p:stCondLst>
                            <p:childTnLst>
                              <p:par>
                                <p:cTn id="893" presetID="1" presetClass="entr" presetSubtype="0" fill="hold" grpId="0" nodeType="afterEffect">
                                  <p:stCondLst>
                                    <p:cond delay="0"/>
                                  </p:stCondLst>
                                  <p:childTnLst>
                                    <p:set>
                                      <p:cBhvr>
                                        <p:cTn id="894" dur="1" fill="hold">
                                          <p:stCondLst>
                                            <p:cond delay="999"/>
                                          </p:stCondLst>
                                        </p:cTn>
                                        <p:tgtEl>
                                          <p:spTgt spid="314"/>
                                        </p:tgtEl>
                                        <p:attrNameLst>
                                          <p:attrName>style.visibility</p:attrName>
                                        </p:attrNameLst>
                                      </p:cBhvr>
                                      <p:to>
                                        <p:strVal val="visible"/>
                                      </p:to>
                                    </p:set>
                                  </p:childTnLst>
                                </p:cTn>
                              </p:par>
                            </p:childTnLst>
                          </p:cTn>
                        </p:par>
                        <p:par>
                          <p:cTn id="895" fill="hold">
                            <p:stCondLst>
                              <p:cond delay="296000"/>
                            </p:stCondLst>
                            <p:childTnLst>
                              <p:par>
                                <p:cTn id="896" presetID="1" presetClass="entr" presetSubtype="0" fill="hold" grpId="0" nodeType="afterEffect">
                                  <p:stCondLst>
                                    <p:cond delay="0"/>
                                  </p:stCondLst>
                                  <p:childTnLst>
                                    <p:set>
                                      <p:cBhvr>
                                        <p:cTn id="897" dur="1" fill="hold">
                                          <p:stCondLst>
                                            <p:cond delay="999"/>
                                          </p:stCondLst>
                                        </p:cTn>
                                        <p:tgtEl>
                                          <p:spTgt spid="315"/>
                                        </p:tgtEl>
                                        <p:attrNameLst>
                                          <p:attrName>style.visibility</p:attrName>
                                        </p:attrNameLst>
                                      </p:cBhvr>
                                      <p:to>
                                        <p:strVal val="visible"/>
                                      </p:to>
                                    </p:set>
                                  </p:childTnLst>
                                </p:cTn>
                              </p:par>
                            </p:childTnLst>
                          </p:cTn>
                        </p:par>
                        <p:par>
                          <p:cTn id="898" fill="hold">
                            <p:stCondLst>
                              <p:cond delay="297000"/>
                            </p:stCondLst>
                            <p:childTnLst>
                              <p:par>
                                <p:cTn id="899" presetID="1" presetClass="entr" presetSubtype="0" fill="hold" grpId="0" nodeType="afterEffect">
                                  <p:stCondLst>
                                    <p:cond delay="0"/>
                                  </p:stCondLst>
                                  <p:childTnLst>
                                    <p:set>
                                      <p:cBhvr>
                                        <p:cTn id="900" dur="1" fill="hold">
                                          <p:stCondLst>
                                            <p:cond delay="999"/>
                                          </p:stCondLst>
                                        </p:cTn>
                                        <p:tgtEl>
                                          <p:spTgt spid="316"/>
                                        </p:tgtEl>
                                        <p:attrNameLst>
                                          <p:attrName>style.visibility</p:attrName>
                                        </p:attrNameLst>
                                      </p:cBhvr>
                                      <p:to>
                                        <p:strVal val="visible"/>
                                      </p:to>
                                    </p:set>
                                  </p:childTnLst>
                                </p:cTn>
                              </p:par>
                            </p:childTnLst>
                          </p:cTn>
                        </p:par>
                        <p:par>
                          <p:cTn id="901" fill="hold">
                            <p:stCondLst>
                              <p:cond delay="298000"/>
                            </p:stCondLst>
                            <p:childTnLst>
                              <p:par>
                                <p:cTn id="902" presetID="1" presetClass="entr" presetSubtype="0" fill="hold" grpId="0" nodeType="afterEffect">
                                  <p:stCondLst>
                                    <p:cond delay="0"/>
                                  </p:stCondLst>
                                  <p:childTnLst>
                                    <p:set>
                                      <p:cBhvr>
                                        <p:cTn id="903" dur="1" fill="hold">
                                          <p:stCondLst>
                                            <p:cond delay="999"/>
                                          </p:stCondLst>
                                        </p:cTn>
                                        <p:tgtEl>
                                          <p:spTgt spid="317"/>
                                        </p:tgtEl>
                                        <p:attrNameLst>
                                          <p:attrName>style.visibility</p:attrName>
                                        </p:attrNameLst>
                                      </p:cBhvr>
                                      <p:to>
                                        <p:strVal val="visible"/>
                                      </p:to>
                                    </p:set>
                                  </p:childTnLst>
                                </p:cTn>
                              </p:par>
                            </p:childTnLst>
                          </p:cTn>
                        </p:par>
                        <p:par>
                          <p:cTn id="904" fill="hold">
                            <p:stCondLst>
                              <p:cond delay="299000"/>
                            </p:stCondLst>
                            <p:childTnLst>
                              <p:par>
                                <p:cTn id="905" presetID="1" presetClass="entr" presetSubtype="0" fill="hold" grpId="0" nodeType="afterEffect">
                                  <p:stCondLst>
                                    <p:cond delay="0"/>
                                  </p:stCondLst>
                                  <p:childTnLst>
                                    <p:set>
                                      <p:cBhvr>
                                        <p:cTn id="906" dur="1" fill="hold">
                                          <p:stCondLst>
                                            <p:cond delay="999"/>
                                          </p:stCondLst>
                                        </p:cTn>
                                        <p:tgtEl>
                                          <p:spTgt spid="318"/>
                                        </p:tgtEl>
                                        <p:attrNameLst>
                                          <p:attrName>style.visibility</p:attrName>
                                        </p:attrNameLst>
                                      </p:cBhvr>
                                      <p:to>
                                        <p:strVal val="visible"/>
                                      </p:to>
                                    </p:set>
                                  </p:childTnLst>
                                </p:cTn>
                              </p:par>
                            </p:childTnLst>
                          </p:cTn>
                        </p:par>
                        <p:par>
                          <p:cTn id="907" fill="hold">
                            <p:stCondLst>
                              <p:cond delay="300000"/>
                            </p:stCondLst>
                            <p:childTnLst>
                              <p:par>
                                <p:cTn id="908" presetID="1" presetClass="entr" presetSubtype="0" fill="hold" grpId="0" nodeType="afterEffect">
                                  <p:stCondLst>
                                    <p:cond delay="0"/>
                                  </p:stCondLst>
                                  <p:childTnLst>
                                    <p:set>
                                      <p:cBhvr>
                                        <p:cTn id="909" dur="1" fill="hold">
                                          <p:stCondLst>
                                            <p:cond delay="999"/>
                                          </p:stCondLst>
                                        </p:cTn>
                                        <p:tgtEl>
                                          <p:spTgt spid="319"/>
                                        </p:tgtEl>
                                        <p:attrNameLst>
                                          <p:attrName>style.visibility</p:attrName>
                                        </p:attrNameLst>
                                      </p:cBhvr>
                                      <p:to>
                                        <p:strVal val="visible"/>
                                      </p:to>
                                    </p:set>
                                  </p:childTnLst>
                                  <p:subTnLst>
                                    <p:audio>
                                      <p:cMediaNode>
                                        <p:cTn display="0" masterRel="sameClick">
                                          <p:stCondLst>
                                            <p:cond evt="begin" delay="0">
                                              <p:tn val="90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9" grpId="0" animBg="1"/>
      <p:bldP spid="20"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BC79DD64-9570-4B56-9F82-9D151FE9C891}"/>
              </a:ext>
            </a:extLst>
          </p:cNvPr>
          <p:cNvPicPr>
            <a:picLocks noChangeAspect="1"/>
          </p:cNvPicPr>
          <p:nvPr/>
        </p:nvPicPr>
        <p:blipFill>
          <a:blip r:embed="rId3"/>
          <a:stretch>
            <a:fillRect/>
          </a:stretch>
        </p:blipFill>
        <p:spPr>
          <a:xfrm>
            <a:off x="154190" y="0"/>
            <a:ext cx="6882981" cy="6730567"/>
          </a:xfrm>
          <a:prstGeom prst="rect">
            <a:avLst/>
          </a:prstGeom>
        </p:spPr>
      </p:pic>
      <p:pic>
        <p:nvPicPr>
          <p:cNvPr id="22" name="圖片 21">
            <a:extLst>
              <a:ext uri="{FF2B5EF4-FFF2-40B4-BE49-F238E27FC236}">
                <a16:creationId xmlns:a16="http://schemas.microsoft.com/office/drawing/2014/main" id="{31E8AD20-12F9-4F5F-B8CB-5226ED0B4D9D}"/>
              </a:ext>
            </a:extLst>
          </p:cNvPr>
          <p:cNvPicPr>
            <a:picLocks noChangeAspect="1"/>
          </p:cNvPicPr>
          <p:nvPr/>
        </p:nvPicPr>
        <p:blipFill>
          <a:blip r:embed="rId4"/>
          <a:stretch>
            <a:fillRect/>
          </a:stretch>
        </p:blipFill>
        <p:spPr>
          <a:xfrm>
            <a:off x="811013" y="2414586"/>
            <a:ext cx="1463167" cy="890093"/>
          </a:xfrm>
          <a:prstGeom prst="rect">
            <a:avLst/>
          </a:prstGeom>
        </p:spPr>
      </p:pic>
      <p:sp>
        <p:nvSpPr>
          <p:cNvPr id="23" name="矩形 22">
            <a:extLst>
              <a:ext uri="{FF2B5EF4-FFF2-40B4-BE49-F238E27FC236}">
                <a16:creationId xmlns:a16="http://schemas.microsoft.com/office/drawing/2014/main" id="{D19F980F-43E6-41CF-A982-89881C6BB8DA}"/>
              </a:ext>
            </a:extLst>
          </p:cNvPr>
          <p:cNvSpPr/>
          <p:nvPr/>
        </p:nvSpPr>
        <p:spPr>
          <a:xfrm>
            <a:off x="874847" y="3125535"/>
            <a:ext cx="5379784" cy="3244734"/>
          </a:xfrm>
          <a:prstGeom prst="rect">
            <a:avLst/>
          </a:prstGeom>
        </p:spPr>
        <p:txBody>
          <a:bodyPr wrap="square">
            <a:spAutoFit/>
          </a:bodyPr>
          <a:lstStyle/>
          <a:p>
            <a:pPr lvl="0">
              <a:lnSpc>
                <a:spcPct val="150000"/>
              </a:lnSpc>
            </a:pPr>
            <a:r>
              <a:rPr lang="zh-TW" altLang="en-US" sz="2800" dirty="0">
                <a:solidFill>
                  <a:prstClr val="black"/>
                </a:solidFill>
              </a:rPr>
              <a:t>網紅</a:t>
            </a:r>
            <a:r>
              <a:rPr lang="zh-TW" altLang="en-US" sz="2800" u="sng" dirty="0">
                <a:solidFill>
                  <a:prstClr val="black"/>
                </a:solidFill>
              </a:rPr>
              <a:t>小玉</a:t>
            </a:r>
            <a:r>
              <a:rPr lang="zh-TW" altLang="en-US" sz="2800" dirty="0">
                <a:solidFill>
                  <a:prstClr val="black"/>
                </a:solidFill>
              </a:rPr>
              <a:t>設立網站，</a:t>
            </a:r>
            <a:r>
              <a:rPr lang="zh-TW" altLang="en-US" sz="2800" b="1" dirty="0">
                <a:solidFill>
                  <a:srgbClr val="002060"/>
                </a:solidFill>
              </a:rPr>
              <a:t>蒐集名人網路上的照片、影片</a:t>
            </a:r>
            <a:r>
              <a:rPr lang="zh-TW" altLang="en-US" sz="2800" dirty="0">
                <a:solidFill>
                  <a:srgbClr val="002060"/>
                </a:solidFill>
              </a:rPr>
              <a:t>，</a:t>
            </a:r>
            <a:r>
              <a:rPr lang="zh-TW" altLang="en-US" sz="2800" b="1" dirty="0">
                <a:solidFill>
                  <a:srgbClr val="002060"/>
                </a:solidFill>
              </a:rPr>
              <a:t>利用深偽技術</a:t>
            </a:r>
            <a:r>
              <a:rPr lang="zh-TW" altLang="en-US" sz="2800" dirty="0">
                <a:solidFill>
                  <a:prstClr val="black"/>
                </a:solidFill>
              </a:rPr>
              <a:t>，製作名人的</a:t>
            </a:r>
            <a:r>
              <a:rPr lang="zh-TW" altLang="en-US" sz="2800" b="1" dirty="0">
                <a:solidFill>
                  <a:srgbClr val="002060"/>
                </a:solidFill>
              </a:rPr>
              <a:t>不雅影片</a:t>
            </a:r>
            <a:r>
              <a:rPr lang="zh-TW" altLang="en-US" sz="2800" dirty="0">
                <a:solidFill>
                  <a:prstClr val="black"/>
                </a:solidFill>
              </a:rPr>
              <a:t>，並且將這些不雅影片</a:t>
            </a:r>
            <a:r>
              <a:rPr lang="zh-TW" altLang="en-US" sz="2800" b="1" dirty="0">
                <a:solidFill>
                  <a:srgbClr val="002060"/>
                </a:solidFill>
              </a:rPr>
              <a:t>傳給網站的會員</a:t>
            </a:r>
            <a:r>
              <a:rPr lang="zh-TW" altLang="en-US" sz="2800" dirty="0">
                <a:solidFill>
                  <a:prstClr val="black"/>
                </a:solidFill>
              </a:rPr>
              <a:t>，利用這個方法賺錢。</a:t>
            </a:r>
            <a:endParaRPr lang="en-US" sz="2800" dirty="0">
              <a:solidFill>
                <a:prstClr val="black"/>
              </a:solidFill>
            </a:endParaRPr>
          </a:p>
        </p:txBody>
      </p:sp>
      <p:pic>
        <p:nvPicPr>
          <p:cNvPr id="32" name="圖片 31">
            <a:extLst>
              <a:ext uri="{FF2B5EF4-FFF2-40B4-BE49-F238E27FC236}">
                <a16:creationId xmlns:a16="http://schemas.microsoft.com/office/drawing/2014/main" id="{E1AF891D-AF32-487F-8229-653D507ECD42}"/>
              </a:ext>
            </a:extLst>
          </p:cNvPr>
          <p:cNvPicPr>
            <a:picLocks noChangeAspect="1"/>
          </p:cNvPicPr>
          <p:nvPr/>
        </p:nvPicPr>
        <p:blipFill>
          <a:blip r:embed="rId3"/>
          <a:stretch>
            <a:fillRect/>
          </a:stretch>
        </p:blipFill>
        <p:spPr>
          <a:xfrm>
            <a:off x="6318465" y="-793809"/>
            <a:ext cx="5494932" cy="7164078"/>
          </a:xfrm>
          <a:prstGeom prst="rect">
            <a:avLst/>
          </a:prstGeom>
        </p:spPr>
      </p:pic>
      <p:grpSp>
        <p:nvGrpSpPr>
          <p:cNvPr id="40" name="群組 39">
            <a:extLst>
              <a:ext uri="{FF2B5EF4-FFF2-40B4-BE49-F238E27FC236}">
                <a16:creationId xmlns:a16="http://schemas.microsoft.com/office/drawing/2014/main" id="{01A6C317-E50C-49CE-9D55-F8C5F1D343F2}"/>
              </a:ext>
            </a:extLst>
          </p:cNvPr>
          <p:cNvGrpSpPr/>
          <p:nvPr/>
        </p:nvGrpSpPr>
        <p:grpSpPr>
          <a:xfrm>
            <a:off x="6677244" y="1145883"/>
            <a:ext cx="4538707" cy="2047691"/>
            <a:chOff x="6760141" y="2221154"/>
            <a:chExt cx="4538707" cy="2047691"/>
          </a:xfrm>
        </p:grpSpPr>
        <p:pic>
          <p:nvPicPr>
            <p:cNvPr id="33" name="圖片 32">
              <a:extLst>
                <a:ext uri="{FF2B5EF4-FFF2-40B4-BE49-F238E27FC236}">
                  <a16:creationId xmlns:a16="http://schemas.microsoft.com/office/drawing/2014/main" id="{4AE193DB-F4E2-4A04-BE59-1A6A26C1D602}"/>
                </a:ext>
              </a:extLst>
            </p:cNvPr>
            <p:cNvPicPr>
              <a:picLocks noChangeAspect="1"/>
            </p:cNvPicPr>
            <p:nvPr/>
          </p:nvPicPr>
          <p:blipFill>
            <a:blip r:embed="rId5"/>
            <a:stretch>
              <a:fillRect/>
            </a:stretch>
          </p:blipFill>
          <p:spPr>
            <a:xfrm>
              <a:off x="6760141" y="2221154"/>
              <a:ext cx="1548598" cy="904381"/>
            </a:xfrm>
            <a:prstGeom prst="rect">
              <a:avLst/>
            </a:prstGeom>
          </p:spPr>
        </p:pic>
        <p:sp>
          <p:nvSpPr>
            <p:cNvPr id="35" name="矩形 34">
              <a:extLst>
                <a:ext uri="{FF2B5EF4-FFF2-40B4-BE49-F238E27FC236}">
                  <a16:creationId xmlns:a16="http://schemas.microsoft.com/office/drawing/2014/main" id="{35D8CE5A-A8EA-470E-9289-7938129A887C}"/>
                </a:ext>
              </a:extLst>
            </p:cNvPr>
            <p:cNvSpPr/>
            <p:nvPr/>
          </p:nvSpPr>
          <p:spPr>
            <a:xfrm>
              <a:off x="6832175" y="2963103"/>
              <a:ext cx="4466673" cy="1305742"/>
            </a:xfrm>
            <a:prstGeom prst="rect">
              <a:avLst/>
            </a:prstGeom>
          </p:spPr>
          <p:txBody>
            <a:bodyPr wrap="square">
              <a:spAutoFit/>
            </a:bodyPr>
            <a:lstStyle/>
            <a:p>
              <a:pPr>
                <a:lnSpc>
                  <a:spcPct val="150000"/>
                </a:lnSpc>
              </a:pPr>
              <a:r>
                <a:rPr lang="zh-TW" altLang="en-US" sz="2800" u="sng" dirty="0">
                  <a:solidFill>
                    <a:prstClr val="black"/>
                  </a:solidFill>
                </a:rPr>
                <a:t>小玉</a:t>
              </a:r>
              <a:r>
                <a:rPr lang="zh-TW" altLang="en-US" sz="2800" dirty="0">
                  <a:solidFill>
                    <a:prstClr val="black"/>
                  </a:solidFill>
                </a:rPr>
                <a:t>的行為，可能侵害了</a:t>
              </a:r>
              <a:endParaRPr lang="en-US" altLang="zh-TW" sz="2800" dirty="0">
                <a:solidFill>
                  <a:prstClr val="black"/>
                </a:solidFill>
              </a:endParaRPr>
            </a:p>
            <a:p>
              <a:pPr>
                <a:lnSpc>
                  <a:spcPct val="150000"/>
                </a:lnSpc>
              </a:pPr>
              <a:r>
                <a:rPr lang="zh-TW" altLang="en-US" sz="2800" dirty="0">
                  <a:solidFill>
                    <a:prstClr val="black"/>
                  </a:solidFill>
                </a:rPr>
                <a:t>被害人哪些權利？</a:t>
              </a:r>
              <a:endParaRPr lang="en-US" altLang="zh-TW" sz="2800" dirty="0">
                <a:solidFill>
                  <a:prstClr val="black"/>
                </a:solidFill>
              </a:endParaRPr>
            </a:p>
          </p:txBody>
        </p:sp>
      </p:grpSp>
      <p:pic>
        <p:nvPicPr>
          <p:cNvPr id="11" name="圖片 10">
            <a:extLst>
              <a:ext uri="{FF2B5EF4-FFF2-40B4-BE49-F238E27FC236}">
                <a16:creationId xmlns:a16="http://schemas.microsoft.com/office/drawing/2014/main" id="{AFE24E3F-209F-4CE0-AA41-B5A48AC3D9D4}"/>
              </a:ext>
            </a:extLst>
          </p:cNvPr>
          <p:cNvPicPr>
            <a:picLocks noChangeAspect="1"/>
          </p:cNvPicPr>
          <p:nvPr/>
        </p:nvPicPr>
        <p:blipFill>
          <a:blip r:embed="rId6"/>
          <a:stretch>
            <a:fillRect/>
          </a:stretch>
        </p:blipFill>
        <p:spPr>
          <a:xfrm>
            <a:off x="6857796" y="3139183"/>
            <a:ext cx="4096867" cy="3190466"/>
          </a:xfrm>
          <a:prstGeom prst="rect">
            <a:avLst/>
          </a:prstGeom>
          <a:noFill/>
        </p:spPr>
      </p:pic>
      <p:pic>
        <p:nvPicPr>
          <p:cNvPr id="12" name="圖片 11">
            <a:extLst>
              <a:ext uri="{FF2B5EF4-FFF2-40B4-BE49-F238E27FC236}">
                <a16:creationId xmlns:a16="http://schemas.microsoft.com/office/drawing/2014/main" id="{B6E1C0AE-6A18-4714-BCC9-FAB7D711F5C9}"/>
              </a:ext>
            </a:extLst>
          </p:cNvPr>
          <p:cNvPicPr>
            <a:picLocks/>
          </p:cNvPicPr>
          <p:nvPr/>
        </p:nvPicPr>
        <p:blipFill>
          <a:blip r:embed="rId7"/>
          <a:stretch>
            <a:fillRect/>
          </a:stretch>
        </p:blipFill>
        <p:spPr>
          <a:xfrm>
            <a:off x="9640466" y="2851627"/>
            <a:ext cx="812800" cy="812800"/>
          </a:xfrm>
          <a:prstGeom prst="rect">
            <a:avLst/>
          </a:prstGeom>
        </p:spPr>
      </p:pic>
      <p:sp>
        <p:nvSpPr>
          <p:cNvPr id="43" name="文字方塊 42">
            <a:extLst>
              <a:ext uri="{FF2B5EF4-FFF2-40B4-BE49-F238E27FC236}">
                <a16:creationId xmlns:a16="http://schemas.microsoft.com/office/drawing/2014/main" id="{E8F88FF1-30EF-4E8F-8608-4C6609C48AF4}"/>
              </a:ext>
            </a:extLst>
          </p:cNvPr>
          <p:cNvSpPr txBox="1"/>
          <p:nvPr/>
        </p:nvSpPr>
        <p:spPr>
          <a:xfrm>
            <a:off x="6975288" y="3196058"/>
            <a:ext cx="4014654" cy="1952073"/>
          </a:xfrm>
          <a:prstGeom prst="rect">
            <a:avLst/>
          </a:prstGeom>
          <a:noFill/>
        </p:spPr>
        <p:txBody>
          <a:bodyPr wrap="square" rtlCol="0">
            <a:spAutoFit/>
          </a:bodyPr>
          <a:lstStyle/>
          <a:p>
            <a:pPr>
              <a:lnSpc>
                <a:spcPct val="150000"/>
              </a:lnSpc>
            </a:pPr>
            <a:r>
              <a:rPr lang="en-US" sz="2800" b="1" dirty="0"/>
              <a:t>Answer</a:t>
            </a:r>
            <a:r>
              <a:rPr lang="zh-TW" altLang="en-US" sz="2800" b="1" dirty="0"/>
              <a:t>：</a:t>
            </a:r>
            <a:endParaRPr lang="en-US" sz="2800" b="1" dirty="0"/>
          </a:p>
          <a:p>
            <a:pPr>
              <a:lnSpc>
                <a:spcPct val="150000"/>
              </a:lnSpc>
            </a:pPr>
            <a:r>
              <a:rPr lang="en-US" sz="2800" b="1" dirty="0"/>
              <a:t>1 </a:t>
            </a:r>
            <a:r>
              <a:rPr lang="zh-TW" altLang="en-US" sz="2800" b="1" dirty="0"/>
              <a:t>：人人享有人性尊嚴</a:t>
            </a:r>
            <a:endParaRPr lang="en-US" altLang="zh-TW" sz="2800" b="1" dirty="0"/>
          </a:p>
          <a:p>
            <a:pPr>
              <a:lnSpc>
                <a:spcPct val="150000"/>
              </a:lnSpc>
            </a:pPr>
            <a:r>
              <a:rPr lang="en-US" altLang="zh-TW" sz="2800" b="1" dirty="0"/>
              <a:t>12</a:t>
            </a:r>
            <a:r>
              <a:rPr lang="zh-TW" altLang="en-US" sz="2800" b="1" dirty="0"/>
              <a:t>：隱私名譽權</a:t>
            </a:r>
            <a:endParaRPr lang="en-US" altLang="zh-TW" sz="2800" b="1" dirty="0"/>
          </a:p>
        </p:txBody>
      </p:sp>
      <p:pic>
        <p:nvPicPr>
          <p:cNvPr id="42" name="圖片 41">
            <a:extLst>
              <a:ext uri="{FF2B5EF4-FFF2-40B4-BE49-F238E27FC236}">
                <a16:creationId xmlns:a16="http://schemas.microsoft.com/office/drawing/2014/main" id="{54EB8A11-50C6-433D-9AC7-1F55CF257D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099330">
            <a:off x="10189010" y="4479470"/>
            <a:ext cx="2084772" cy="2110995"/>
          </a:xfrm>
          <a:prstGeom prst="rect">
            <a:avLst/>
          </a:prstGeom>
        </p:spPr>
      </p:pic>
    </p:spTree>
    <p:extLst>
      <p:ext uri="{BB962C8B-B14F-4D97-AF65-F5344CB8AC3E}">
        <p14:creationId xmlns:p14="http://schemas.microsoft.com/office/powerpoint/2010/main" val="27214567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1+#ppt_w/2"/>
                                          </p:val>
                                        </p:tav>
                                        <p:tav tm="100000">
                                          <p:val>
                                            <p:strVal val="#ppt_x"/>
                                          </p:val>
                                        </p:tav>
                                      </p:tavLst>
                                    </p:anim>
                                    <p:anim calcmode="lin" valueType="num">
                                      <p:cBhvr additive="base">
                                        <p:cTn id="14" dur="500" fill="hold"/>
                                        <p:tgtEl>
                                          <p:spTgt spid="43"/>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CCD84C7-E214-4D13-BC03-CA4DC78D5DEA}"/>
              </a:ext>
            </a:extLst>
          </p:cNvPr>
          <p:cNvSpPr>
            <a:spLocks noGrp="1"/>
          </p:cNvSpPr>
          <p:nvPr>
            <p:ph idx="1"/>
          </p:nvPr>
        </p:nvSpPr>
        <p:spPr>
          <a:xfrm>
            <a:off x="648279" y="1528445"/>
            <a:ext cx="11184330" cy="4351338"/>
          </a:xfrm>
        </p:spPr>
        <p:txBody>
          <a:bodyPr/>
          <a:lstStyle/>
          <a:p>
            <a:pPr>
              <a:lnSpc>
                <a:spcPct val="150000"/>
              </a:lnSpc>
            </a:pPr>
            <a:r>
              <a:rPr lang="zh-TW" altLang="en-US" sz="3200" dirty="0"/>
              <a:t>人</a:t>
            </a:r>
            <a:r>
              <a:rPr lang="en-US" altLang="zh-TW" sz="3200" dirty="0"/>
              <a:t>E10</a:t>
            </a:r>
            <a:r>
              <a:rPr lang="zh-TW" altLang="en-US" sz="3200" dirty="0"/>
              <a:t>認識隱私權與日常生活的關係。</a:t>
            </a:r>
          </a:p>
          <a:p>
            <a:pPr>
              <a:lnSpc>
                <a:spcPct val="150000"/>
              </a:lnSpc>
            </a:pPr>
            <a:r>
              <a:rPr lang="zh-TW" altLang="en-US" sz="3200" dirty="0"/>
              <a:t>人</a:t>
            </a:r>
            <a:r>
              <a:rPr lang="en-US" altLang="zh-TW" sz="3200" dirty="0"/>
              <a:t>E11</a:t>
            </a:r>
            <a:r>
              <a:rPr lang="zh-TW" altLang="en-US" sz="3200" dirty="0"/>
              <a:t>了解兒童權利宣言的內涵及兒童權利公約對兒童基本需求的維護與支持。</a:t>
            </a:r>
          </a:p>
          <a:p>
            <a:endParaRPr lang="en-US" dirty="0"/>
          </a:p>
        </p:txBody>
      </p:sp>
      <p:sp>
        <p:nvSpPr>
          <p:cNvPr id="9" name="文字方塊 8">
            <a:extLst>
              <a:ext uri="{FF2B5EF4-FFF2-40B4-BE49-F238E27FC236}">
                <a16:creationId xmlns:a16="http://schemas.microsoft.com/office/drawing/2014/main" id="{119E92E9-C980-47BD-8A62-EF2399BD53D8}"/>
              </a:ext>
            </a:extLst>
          </p:cNvPr>
          <p:cNvSpPr txBox="1"/>
          <p:nvPr/>
        </p:nvSpPr>
        <p:spPr>
          <a:xfrm>
            <a:off x="648280" y="582872"/>
            <a:ext cx="6324020" cy="707886"/>
          </a:xfrm>
          <a:prstGeom prst="rect">
            <a:avLst/>
          </a:prstGeom>
          <a:solidFill>
            <a:srgbClr val="D6A698"/>
          </a:solidFill>
        </p:spPr>
        <p:txBody>
          <a:bodyPr wrap="square" rtlCol="0">
            <a:spAutoFit/>
          </a:bodyPr>
          <a:lstStyle/>
          <a:p>
            <a:pPr algn="ctr"/>
            <a:r>
              <a:rPr lang="zh-TW" altLang="en-US" sz="4000" b="1" dirty="0">
                <a:solidFill>
                  <a:schemeClr val="bg1"/>
                </a:solidFill>
              </a:rPr>
              <a:t>實質內涵</a:t>
            </a:r>
            <a:endParaRPr lang="en-US" sz="4000" b="1" dirty="0">
              <a:solidFill>
                <a:schemeClr val="bg1"/>
              </a:solidFill>
            </a:endParaRPr>
          </a:p>
        </p:txBody>
      </p:sp>
      <p:pic>
        <p:nvPicPr>
          <p:cNvPr id="5" name="圖片 4">
            <a:extLst>
              <a:ext uri="{FF2B5EF4-FFF2-40B4-BE49-F238E27FC236}">
                <a16:creationId xmlns:a16="http://schemas.microsoft.com/office/drawing/2014/main" id="{197809CB-4640-44E0-8354-46266A4810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75418" y="4115752"/>
            <a:ext cx="2061211" cy="2061211"/>
          </a:xfrm>
          <a:prstGeom prst="rect">
            <a:avLst/>
          </a:prstGeom>
        </p:spPr>
      </p:pic>
    </p:spTree>
    <p:extLst>
      <p:ext uri="{BB962C8B-B14F-4D97-AF65-F5344CB8AC3E}">
        <p14:creationId xmlns:p14="http://schemas.microsoft.com/office/powerpoint/2010/main" val="14760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BC79DD64-9570-4B56-9F82-9D151FE9C891}"/>
              </a:ext>
            </a:extLst>
          </p:cNvPr>
          <p:cNvPicPr>
            <a:picLocks noChangeAspect="1"/>
          </p:cNvPicPr>
          <p:nvPr/>
        </p:nvPicPr>
        <p:blipFill>
          <a:blip r:embed="rId3"/>
          <a:stretch>
            <a:fillRect/>
          </a:stretch>
        </p:blipFill>
        <p:spPr>
          <a:xfrm>
            <a:off x="-318156" y="-621808"/>
            <a:ext cx="8915400" cy="7479808"/>
          </a:xfrm>
          <a:prstGeom prst="rect">
            <a:avLst/>
          </a:prstGeom>
        </p:spPr>
      </p:pic>
      <p:sp>
        <p:nvSpPr>
          <p:cNvPr id="23" name="矩形 22">
            <a:extLst>
              <a:ext uri="{FF2B5EF4-FFF2-40B4-BE49-F238E27FC236}">
                <a16:creationId xmlns:a16="http://schemas.microsoft.com/office/drawing/2014/main" id="{D19F980F-43E6-41CF-A982-89881C6BB8DA}"/>
              </a:ext>
            </a:extLst>
          </p:cNvPr>
          <p:cNvSpPr/>
          <p:nvPr/>
        </p:nvSpPr>
        <p:spPr>
          <a:xfrm>
            <a:off x="312019" y="2124690"/>
            <a:ext cx="7209852" cy="5183150"/>
          </a:xfrm>
          <a:prstGeom prst="rect">
            <a:avLst/>
          </a:prstGeom>
        </p:spPr>
        <p:txBody>
          <a:bodyPr wrap="square">
            <a:spAutoFit/>
          </a:bodyPr>
          <a:lstStyle/>
          <a:p>
            <a:pPr>
              <a:lnSpc>
                <a:spcPct val="150000"/>
              </a:lnSpc>
            </a:pPr>
            <a:r>
              <a:rPr lang="zh-TW" altLang="en-US" sz="2800" u="sng" dirty="0"/>
              <a:t>溫約瑟</a:t>
            </a:r>
            <a:r>
              <a:rPr lang="zh-TW" altLang="en-US" sz="2800" dirty="0"/>
              <a:t>先生利用</a:t>
            </a:r>
            <a:r>
              <a:rPr lang="en-US" altLang="zh-TW" sz="2800" dirty="0" err="1"/>
              <a:t>GoogleMap</a:t>
            </a:r>
            <a:r>
              <a:rPr lang="zh-TW" altLang="en-US" sz="2800" dirty="0"/>
              <a:t>與網路資料，</a:t>
            </a:r>
            <a:endParaRPr lang="en-US" altLang="zh-TW" sz="2800" dirty="0"/>
          </a:p>
          <a:p>
            <a:pPr>
              <a:lnSpc>
                <a:spcPct val="150000"/>
              </a:lnSpc>
            </a:pPr>
            <a:r>
              <a:rPr lang="zh-TW" altLang="en-US" sz="2800" dirty="0"/>
              <a:t>製作了「中國人民解放軍基地及設施」網站，標註了</a:t>
            </a:r>
            <a:r>
              <a:rPr lang="en-US" altLang="zh-TW" sz="2800" dirty="0"/>
              <a:t>1600</a:t>
            </a:r>
            <a:r>
              <a:rPr lang="zh-TW" altLang="en-US" sz="2800" dirty="0"/>
              <a:t>處中國軍隊的駐防地點，</a:t>
            </a:r>
            <a:r>
              <a:rPr lang="zh-TW" altLang="en-US" sz="2800" b="1" dirty="0">
                <a:solidFill>
                  <a:srgbClr val="002060"/>
                </a:solidFill>
              </a:rPr>
              <a:t>互動</a:t>
            </a:r>
            <a:endParaRPr lang="en-US" altLang="zh-TW" sz="2800" b="1" dirty="0">
              <a:solidFill>
                <a:srgbClr val="002060"/>
              </a:solidFill>
            </a:endParaRPr>
          </a:p>
          <a:p>
            <a:pPr>
              <a:lnSpc>
                <a:spcPct val="150000"/>
              </a:lnSpc>
            </a:pPr>
            <a:r>
              <a:rPr lang="zh-TW" altLang="en-US" sz="2800" b="1" dirty="0">
                <a:solidFill>
                  <a:srgbClr val="002060"/>
                </a:solidFill>
              </a:rPr>
              <a:t>地圖已經有超過</a:t>
            </a:r>
            <a:r>
              <a:rPr lang="en-US" altLang="zh-TW" sz="2800" b="1" dirty="0">
                <a:solidFill>
                  <a:srgbClr val="002060"/>
                </a:solidFill>
              </a:rPr>
              <a:t>100</a:t>
            </a:r>
            <a:r>
              <a:rPr lang="zh-TW" altLang="en-US" sz="2800" b="1" dirty="0">
                <a:solidFill>
                  <a:srgbClr val="002060"/>
                </a:solidFill>
              </a:rPr>
              <a:t>萬人次的瀏覽</a:t>
            </a:r>
            <a:r>
              <a:rPr lang="zh-TW" altLang="en-US" sz="2800" dirty="0"/>
              <a:t>，</a:t>
            </a:r>
            <a:r>
              <a:rPr lang="zh-TW" altLang="en-US" sz="2800" u="sng" dirty="0"/>
              <a:t>溫約瑟</a:t>
            </a:r>
            <a:r>
              <a:rPr lang="zh-TW" altLang="en-US" sz="2800" dirty="0"/>
              <a:t>在訪問中表示，他是一個軍事迷，很高興可以</a:t>
            </a:r>
            <a:r>
              <a:rPr lang="zh-TW" altLang="en-US" sz="2800" b="1" dirty="0">
                <a:solidFill>
                  <a:srgbClr val="002060"/>
                </a:solidFill>
              </a:rPr>
              <a:t>透過他的創作，讓更多人關心國防議題</a:t>
            </a:r>
            <a:r>
              <a:rPr lang="zh-TW" altLang="en-US" sz="2800" dirty="0"/>
              <a:t>，</a:t>
            </a:r>
            <a:endParaRPr lang="en-US" altLang="zh-TW" sz="2800" dirty="0"/>
          </a:p>
          <a:p>
            <a:pPr>
              <a:lnSpc>
                <a:spcPct val="150000"/>
              </a:lnSpc>
            </a:pPr>
            <a:r>
              <a:rPr lang="zh-TW" altLang="en-US" sz="2800" dirty="0"/>
              <a:t>一起為保衛國家而努力。</a:t>
            </a:r>
            <a:endParaRPr lang="en-US" altLang="zh-TW" sz="2800" dirty="0"/>
          </a:p>
          <a:p>
            <a:pPr lvl="0">
              <a:lnSpc>
                <a:spcPct val="150000"/>
              </a:lnSpc>
            </a:pPr>
            <a:endParaRPr lang="en-US" sz="2800" dirty="0">
              <a:solidFill>
                <a:prstClr val="black"/>
              </a:solidFill>
            </a:endParaRPr>
          </a:p>
        </p:txBody>
      </p:sp>
      <p:pic>
        <p:nvPicPr>
          <p:cNvPr id="32" name="圖片 31">
            <a:extLst>
              <a:ext uri="{FF2B5EF4-FFF2-40B4-BE49-F238E27FC236}">
                <a16:creationId xmlns:a16="http://schemas.microsoft.com/office/drawing/2014/main" id="{E1AF891D-AF32-487F-8229-653D507ECD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3531" y="245529"/>
            <a:ext cx="4779987" cy="6664470"/>
          </a:xfrm>
          <a:prstGeom prst="rect">
            <a:avLst/>
          </a:prstGeom>
        </p:spPr>
      </p:pic>
      <p:sp>
        <p:nvSpPr>
          <p:cNvPr id="11" name="矩形: 圓角 10">
            <a:extLst>
              <a:ext uri="{FF2B5EF4-FFF2-40B4-BE49-F238E27FC236}">
                <a16:creationId xmlns:a16="http://schemas.microsoft.com/office/drawing/2014/main" id="{D3EF9127-CD4D-4B9A-8F34-9FF5134ECE24}"/>
              </a:ext>
            </a:extLst>
          </p:cNvPr>
          <p:cNvSpPr/>
          <p:nvPr/>
        </p:nvSpPr>
        <p:spPr>
          <a:xfrm>
            <a:off x="782967" y="1719134"/>
            <a:ext cx="1051097" cy="374522"/>
          </a:xfrm>
          <a:prstGeom prst="roundRect">
            <a:avLst/>
          </a:prstGeom>
          <a:solidFill>
            <a:srgbClr val="B993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謎題</a:t>
            </a:r>
            <a:r>
              <a:rPr lang="en-US" altLang="zh-TW" sz="2400" b="1" dirty="0"/>
              <a:t>2</a:t>
            </a:r>
            <a:endParaRPr lang="en-US" sz="2400" b="1" dirty="0"/>
          </a:p>
        </p:txBody>
      </p:sp>
      <p:pic>
        <p:nvPicPr>
          <p:cNvPr id="2" name="圖片 1">
            <a:extLst>
              <a:ext uri="{FF2B5EF4-FFF2-40B4-BE49-F238E27FC236}">
                <a16:creationId xmlns:a16="http://schemas.microsoft.com/office/drawing/2014/main" id="{1F391C39-E4CA-47F0-8115-CCB5181B3A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8588" y="1934417"/>
            <a:ext cx="1243135" cy="721019"/>
          </a:xfrm>
          <a:prstGeom prst="rect">
            <a:avLst/>
          </a:prstGeom>
        </p:spPr>
      </p:pic>
      <p:sp>
        <p:nvSpPr>
          <p:cNvPr id="3" name="矩形 2">
            <a:extLst>
              <a:ext uri="{FF2B5EF4-FFF2-40B4-BE49-F238E27FC236}">
                <a16:creationId xmlns:a16="http://schemas.microsoft.com/office/drawing/2014/main" id="{898A5929-E21F-421E-A191-C5530076FFA9}"/>
              </a:ext>
            </a:extLst>
          </p:cNvPr>
          <p:cNvSpPr/>
          <p:nvPr/>
        </p:nvSpPr>
        <p:spPr>
          <a:xfrm>
            <a:off x="8135934" y="2704299"/>
            <a:ext cx="3935179" cy="1952073"/>
          </a:xfrm>
          <a:prstGeom prst="rect">
            <a:avLst/>
          </a:prstGeom>
        </p:spPr>
        <p:txBody>
          <a:bodyPr wrap="square">
            <a:spAutoFit/>
          </a:bodyPr>
          <a:lstStyle/>
          <a:p>
            <a:pPr>
              <a:lnSpc>
                <a:spcPct val="150000"/>
              </a:lnSpc>
            </a:pPr>
            <a:r>
              <a:rPr lang="zh-TW" altLang="en-US" sz="2800" u="sng" dirty="0"/>
              <a:t>溫約瑟</a:t>
            </a:r>
            <a:r>
              <a:rPr lang="zh-TW" altLang="en-US" sz="2800" dirty="0"/>
              <a:t>是利用網路</a:t>
            </a:r>
            <a:r>
              <a:rPr lang="zh-TW" altLang="en-US" sz="2800" b="1" dirty="0">
                <a:solidFill>
                  <a:srgbClr val="002060"/>
                </a:solidFill>
              </a:rPr>
              <a:t>行使哪些人權公約保障的權利</a:t>
            </a:r>
            <a:r>
              <a:rPr lang="zh-TW" altLang="en-US" sz="2800" dirty="0"/>
              <a:t>？</a:t>
            </a:r>
            <a:endParaRPr lang="en-US" altLang="zh-TW" sz="2800" dirty="0"/>
          </a:p>
        </p:txBody>
      </p:sp>
      <p:pic>
        <p:nvPicPr>
          <p:cNvPr id="15" name="圖片 14">
            <a:extLst>
              <a:ext uri="{FF2B5EF4-FFF2-40B4-BE49-F238E27FC236}">
                <a16:creationId xmlns:a16="http://schemas.microsoft.com/office/drawing/2014/main" id="{66CE71BA-B370-42DF-A777-1A80AA5BA5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099330">
            <a:off x="6671144" y="6444"/>
            <a:ext cx="2084772" cy="2110995"/>
          </a:xfrm>
          <a:prstGeom prst="rect">
            <a:avLst/>
          </a:prstGeom>
        </p:spPr>
      </p:pic>
      <p:pic>
        <p:nvPicPr>
          <p:cNvPr id="10" name="圖片 9">
            <a:extLst>
              <a:ext uri="{FF2B5EF4-FFF2-40B4-BE49-F238E27FC236}">
                <a16:creationId xmlns:a16="http://schemas.microsoft.com/office/drawing/2014/main" id="{519F3778-4388-4D0B-A5D7-F14F2858D0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35933" y="4068612"/>
            <a:ext cx="3744047" cy="2196264"/>
          </a:xfrm>
          <a:prstGeom prst="rect">
            <a:avLst/>
          </a:prstGeom>
          <a:noFill/>
        </p:spPr>
      </p:pic>
      <p:pic>
        <p:nvPicPr>
          <p:cNvPr id="12" name="圖片 11">
            <a:extLst>
              <a:ext uri="{FF2B5EF4-FFF2-40B4-BE49-F238E27FC236}">
                <a16:creationId xmlns:a16="http://schemas.microsoft.com/office/drawing/2014/main" id="{74C48372-4281-4E04-BFD2-15EF90AAE166}"/>
              </a:ext>
            </a:extLst>
          </p:cNvPr>
          <p:cNvPicPr>
            <a:picLocks/>
          </p:cNvPicPr>
          <p:nvPr/>
        </p:nvPicPr>
        <p:blipFill>
          <a:blip r:embed="rId8"/>
          <a:stretch>
            <a:fillRect/>
          </a:stretch>
        </p:blipFill>
        <p:spPr>
          <a:xfrm>
            <a:off x="10675246" y="3796165"/>
            <a:ext cx="812800" cy="812800"/>
          </a:xfrm>
          <a:prstGeom prst="rect">
            <a:avLst/>
          </a:prstGeom>
        </p:spPr>
      </p:pic>
      <p:sp>
        <p:nvSpPr>
          <p:cNvPr id="17" name="文字方塊 16">
            <a:extLst>
              <a:ext uri="{FF2B5EF4-FFF2-40B4-BE49-F238E27FC236}">
                <a16:creationId xmlns:a16="http://schemas.microsoft.com/office/drawing/2014/main" id="{DEA6A571-2B31-408E-807B-07DDD657662F}"/>
              </a:ext>
            </a:extLst>
          </p:cNvPr>
          <p:cNvSpPr txBox="1"/>
          <p:nvPr/>
        </p:nvSpPr>
        <p:spPr>
          <a:xfrm>
            <a:off x="8158588" y="4202565"/>
            <a:ext cx="3611750" cy="1661993"/>
          </a:xfrm>
          <a:prstGeom prst="rect">
            <a:avLst/>
          </a:prstGeom>
          <a:noFill/>
        </p:spPr>
        <p:txBody>
          <a:bodyPr wrap="square" rtlCol="0">
            <a:spAutoFit/>
          </a:bodyPr>
          <a:lstStyle/>
          <a:p>
            <a:pPr>
              <a:lnSpc>
                <a:spcPct val="150000"/>
              </a:lnSpc>
            </a:pPr>
            <a:r>
              <a:rPr lang="en-US" sz="2800" b="1" dirty="0"/>
              <a:t>Answer</a:t>
            </a:r>
            <a:r>
              <a:rPr lang="zh-TW" altLang="en-US" sz="2800" b="1" dirty="0"/>
              <a:t>：</a:t>
            </a:r>
            <a:endParaRPr lang="en-US" sz="2800" b="1" dirty="0"/>
          </a:p>
          <a:p>
            <a:pPr>
              <a:lnSpc>
                <a:spcPct val="150000"/>
              </a:lnSpc>
            </a:pPr>
            <a:r>
              <a:rPr lang="en-US" sz="2800" b="1" dirty="0"/>
              <a:t>19 </a:t>
            </a:r>
            <a:r>
              <a:rPr lang="zh-TW" altLang="en-US" sz="2800" b="1" dirty="0"/>
              <a:t>：表達意見的自由</a:t>
            </a:r>
            <a:endParaRPr lang="en-US" altLang="zh-TW" sz="2800" b="1" dirty="0"/>
          </a:p>
          <a:p>
            <a:endParaRPr lang="en-US" dirty="0"/>
          </a:p>
        </p:txBody>
      </p:sp>
    </p:spTree>
    <p:extLst>
      <p:ext uri="{BB962C8B-B14F-4D97-AF65-F5344CB8AC3E}">
        <p14:creationId xmlns:p14="http://schemas.microsoft.com/office/powerpoint/2010/main" val="10556150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BC79DD64-9570-4B56-9F82-9D151FE9C891}"/>
              </a:ext>
            </a:extLst>
          </p:cNvPr>
          <p:cNvPicPr>
            <a:picLocks noChangeAspect="1"/>
          </p:cNvPicPr>
          <p:nvPr/>
        </p:nvPicPr>
        <p:blipFill>
          <a:blip r:embed="rId3"/>
          <a:stretch>
            <a:fillRect/>
          </a:stretch>
        </p:blipFill>
        <p:spPr>
          <a:xfrm>
            <a:off x="4171950" y="-621808"/>
            <a:ext cx="8165375" cy="7479808"/>
          </a:xfrm>
          <a:prstGeom prst="rect">
            <a:avLst/>
          </a:prstGeom>
        </p:spPr>
      </p:pic>
      <p:pic>
        <p:nvPicPr>
          <p:cNvPr id="32" name="圖片 31">
            <a:extLst>
              <a:ext uri="{FF2B5EF4-FFF2-40B4-BE49-F238E27FC236}">
                <a16:creationId xmlns:a16="http://schemas.microsoft.com/office/drawing/2014/main" id="{E1AF891D-AF32-487F-8229-653D507ECD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815" y="297615"/>
            <a:ext cx="5085621" cy="6387152"/>
          </a:xfrm>
          <a:prstGeom prst="rect">
            <a:avLst/>
          </a:prstGeom>
        </p:spPr>
      </p:pic>
      <p:pic>
        <p:nvPicPr>
          <p:cNvPr id="2" name="圖片 1">
            <a:extLst>
              <a:ext uri="{FF2B5EF4-FFF2-40B4-BE49-F238E27FC236}">
                <a16:creationId xmlns:a16="http://schemas.microsoft.com/office/drawing/2014/main" id="{1F391C39-E4CA-47F0-8115-CCB5181B3A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118" y="2140544"/>
            <a:ext cx="1243135" cy="721019"/>
          </a:xfrm>
          <a:prstGeom prst="rect">
            <a:avLst/>
          </a:prstGeom>
        </p:spPr>
      </p:pic>
      <p:sp>
        <p:nvSpPr>
          <p:cNvPr id="3" name="矩形 2">
            <a:extLst>
              <a:ext uri="{FF2B5EF4-FFF2-40B4-BE49-F238E27FC236}">
                <a16:creationId xmlns:a16="http://schemas.microsoft.com/office/drawing/2014/main" id="{898A5929-E21F-421E-A191-C5530076FFA9}"/>
              </a:ext>
            </a:extLst>
          </p:cNvPr>
          <p:cNvSpPr/>
          <p:nvPr/>
        </p:nvSpPr>
        <p:spPr>
          <a:xfrm>
            <a:off x="236987" y="2697524"/>
            <a:ext cx="4385001" cy="2597827"/>
          </a:xfrm>
          <a:prstGeom prst="rect">
            <a:avLst/>
          </a:prstGeom>
        </p:spPr>
        <p:txBody>
          <a:bodyPr wrap="square">
            <a:spAutoFit/>
          </a:bodyPr>
          <a:lstStyle/>
          <a:p>
            <a:pPr>
              <a:lnSpc>
                <a:spcPct val="150000"/>
              </a:lnSpc>
            </a:pPr>
            <a:r>
              <a:rPr lang="zh-TW" altLang="en-US" sz="2800" dirty="0"/>
              <a:t>因為網路、電腦所造成的</a:t>
            </a:r>
            <a:r>
              <a:rPr lang="zh-TW" altLang="en-US" sz="2800" b="1" dirty="0">
                <a:solidFill>
                  <a:srgbClr val="002060"/>
                </a:solidFill>
              </a:rPr>
              <a:t>數位落差</a:t>
            </a:r>
            <a:r>
              <a:rPr lang="zh-TW" altLang="en-US" sz="2800" dirty="0"/>
              <a:t>，可能會傷害學生的那些權利？</a:t>
            </a:r>
            <a:endParaRPr lang="en-US" altLang="zh-TW" sz="2800" dirty="0"/>
          </a:p>
          <a:p>
            <a:pPr>
              <a:lnSpc>
                <a:spcPct val="150000"/>
              </a:lnSpc>
            </a:pPr>
            <a:endParaRPr lang="en-US" altLang="zh-TW" sz="2800" dirty="0"/>
          </a:p>
        </p:txBody>
      </p:sp>
      <p:pic>
        <p:nvPicPr>
          <p:cNvPr id="4" name="圖片 3">
            <a:extLst>
              <a:ext uri="{FF2B5EF4-FFF2-40B4-BE49-F238E27FC236}">
                <a16:creationId xmlns:a16="http://schemas.microsoft.com/office/drawing/2014/main" id="{24D70BA0-6520-4C20-96D9-330B05D1254E}"/>
              </a:ext>
            </a:extLst>
          </p:cNvPr>
          <p:cNvPicPr>
            <a:picLocks noChangeAspect="1"/>
          </p:cNvPicPr>
          <p:nvPr/>
        </p:nvPicPr>
        <p:blipFill>
          <a:blip r:embed="rId6"/>
          <a:stretch>
            <a:fillRect/>
          </a:stretch>
        </p:blipFill>
        <p:spPr>
          <a:xfrm>
            <a:off x="4751895" y="1480402"/>
            <a:ext cx="1463167" cy="890093"/>
          </a:xfrm>
          <a:prstGeom prst="rect">
            <a:avLst/>
          </a:prstGeom>
        </p:spPr>
      </p:pic>
      <p:sp>
        <p:nvSpPr>
          <p:cNvPr id="5" name="矩形 4">
            <a:extLst>
              <a:ext uri="{FF2B5EF4-FFF2-40B4-BE49-F238E27FC236}">
                <a16:creationId xmlns:a16="http://schemas.microsoft.com/office/drawing/2014/main" id="{A499524A-BF38-4A91-9111-6DD6ACB160C9}"/>
              </a:ext>
            </a:extLst>
          </p:cNvPr>
          <p:cNvSpPr/>
          <p:nvPr/>
        </p:nvSpPr>
        <p:spPr>
          <a:xfrm>
            <a:off x="4954223" y="2147371"/>
            <a:ext cx="6518779" cy="4537396"/>
          </a:xfrm>
          <a:prstGeom prst="rect">
            <a:avLst/>
          </a:prstGeom>
        </p:spPr>
        <p:txBody>
          <a:bodyPr wrap="square">
            <a:spAutoFit/>
          </a:bodyPr>
          <a:lstStyle/>
          <a:p>
            <a:pPr lvl="0">
              <a:lnSpc>
                <a:spcPct val="150000"/>
              </a:lnSpc>
            </a:pPr>
            <a:r>
              <a:rPr lang="en-US" altLang="zh-TW" sz="2800" dirty="0">
                <a:solidFill>
                  <a:prstClr val="black"/>
                </a:solidFill>
              </a:rPr>
              <a:t>2022</a:t>
            </a:r>
            <a:r>
              <a:rPr lang="zh-TW" altLang="en-US" sz="2800" dirty="0">
                <a:solidFill>
                  <a:prstClr val="black"/>
                </a:solidFill>
              </a:rPr>
              <a:t>年</a:t>
            </a:r>
            <a:r>
              <a:rPr lang="en-US" altLang="zh-TW" sz="2800" dirty="0">
                <a:solidFill>
                  <a:prstClr val="black"/>
                </a:solidFill>
              </a:rPr>
              <a:t>5</a:t>
            </a:r>
            <a:r>
              <a:rPr lang="zh-TW" altLang="en-US" sz="2800" dirty="0">
                <a:solidFill>
                  <a:prstClr val="black"/>
                </a:solidFill>
              </a:rPr>
              <a:t>月，因為疫情延燒，全台灣有</a:t>
            </a:r>
            <a:endParaRPr lang="en-US" altLang="zh-TW" sz="2800" dirty="0">
              <a:solidFill>
                <a:prstClr val="black"/>
              </a:solidFill>
            </a:endParaRPr>
          </a:p>
          <a:p>
            <a:pPr lvl="0">
              <a:lnSpc>
                <a:spcPct val="150000"/>
              </a:lnSpc>
            </a:pPr>
            <a:r>
              <a:rPr lang="zh-TW" altLang="en-US" sz="2800" dirty="0">
                <a:solidFill>
                  <a:prstClr val="black"/>
                </a:solidFill>
              </a:rPr>
              <a:t>許多中小學改為</a:t>
            </a:r>
            <a:r>
              <a:rPr lang="zh-TW" altLang="en-US" sz="2800" b="1" dirty="0">
                <a:solidFill>
                  <a:srgbClr val="002060"/>
                </a:solidFill>
              </a:rPr>
              <a:t>線上教學</a:t>
            </a:r>
            <a:r>
              <a:rPr lang="zh-TW" altLang="en-US" sz="2800" dirty="0">
                <a:solidFill>
                  <a:prstClr val="black"/>
                </a:solidFill>
              </a:rPr>
              <a:t>，</a:t>
            </a:r>
            <a:r>
              <a:rPr lang="zh-TW" altLang="en-US" sz="2800" u="sng" dirty="0">
                <a:solidFill>
                  <a:prstClr val="black"/>
                </a:solidFill>
              </a:rPr>
              <a:t>雲林土庫</a:t>
            </a:r>
            <a:endParaRPr lang="en-US" altLang="zh-TW" sz="2800" u="sng" dirty="0">
              <a:solidFill>
                <a:prstClr val="black"/>
              </a:solidFill>
            </a:endParaRPr>
          </a:p>
          <a:p>
            <a:pPr lvl="0">
              <a:lnSpc>
                <a:spcPct val="150000"/>
              </a:lnSpc>
            </a:pPr>
            <a:r>
              <a:rPr lang="zh-TW" altLang="en-US" sz="2800" dirty="0">
                <a:solidFill>
                  <a:prstClr val="black"/>
                </a:solidFill>
              </a:rPr>
              <a:t>圖書館館長在臉書上感嘆地說，除了需要</a:t>
            </a:r>
            <a:r>
              <a:rPr lang="zh-TW" altLang="en-US" sz="2800" b="1" dirty="0">
                <a:solidFill>
                  <a:srgbClr val="002060"/>
                </a:solidFill>
              </a:rPr>
              <a:t>充足的電腦、網路設備，還需要有</a:t>
            </a:r>
            <a:endParaRPr lang="en-US" altLang="zh-TW" sz="2800" b="1" dirty="0">
              <a:solidFill>
                <a:srgbClr val="002060"/>
              </a:solidFill>
            </a:endParaRPr>
          </a:p>
          <a:p>
            <a:pPr lvl="0">
              <a:lnSpc>
                <a:spcPct val="150000"/>
              </a:lnSpc>
            </a:pPr>
            <a:r>
              <a:rPr lang="zh-TW" altLang="en-US" sz="2800" b="1" dirty="0">
                <a:solidFill>
                  <a:srgbClr val="002060"/>
                </a:solidFill>
              </a:rPr>
              <a:t>大人的引導</a:t>
            </a:r>
            <a:r>
              <a:rPr lang="zh-TW" altLang="en-US" sz="2800" dirty="0">
                <a:solidFill>
                  <a:prstClr val="black"/>
                </a:solidFill>
              </a:rPr>
              <a:t>，否則許多資源匱乏的孩子，就會因為</a:t>
            </a:r>
            <a:r>
              <a:rPr lang="zh-TW" altLang="en-US" sz="2800" b="1" dirty="0">
                <a:solidFill>
                  <a:srgbClr val="002060"/>
                </a:solidFill>
              </a:rPr>
              <a:t>數位落差</a:t>
            </a:r>
            <a:r>
              <a:rPr lang="zh-TW" altLang="en-US" sz="2800" dirty="0">
                <a:solidFill>
                  <a:prstClr val="black"/>
                </a:solidFill>
              </a:rPr>
              <a:t>，而無法在線上教學期間，好好學習。</a:t>
            </a:r>
            <a:endParaRPr lang="en-US" altLang="zh-TW" sz="2800" dirty="0">
              <a:solidFill>
                <a:prstClr val="black"/>
              </a:solidFill>
            </a:endParaRPr>
          </a:p>
        </p:txBody>
      </p:sp>
      <p:pic>
        <p:nvPicPr>
          <p:cNvPr id="10" name="圖片 9">
            <a:extLst>
              <a:ext uri="{FF2B5EF4-FFF2-40B4-BE49-F238E27FC236}">
                <a16:creationId xmlns:a16="http://schemas.microsoft.com/office/drawing/2014/main" id="{D1E3FB7B-996B-43DA-95C4-1D30231C54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9423" y="4110128"/>
            <a:ext cx="4096867" cy="2336353"/>
          </a:xfrm>
          <a:prstGeom prst="rect">
            <a:avLst/>
          </a:prstGeom>
          <a:noFill/>
        </p:spPr>
      </p:pic>
      <p:pic>
        <p:nvPicPr>
          <p:cNvPr id="11" name="圖片 10">
            <a:extLst>
              <a:ext uri="{FF2B5EF4-FFF2-40B4-BE49-F238E27FC236}">
                <a16:creationId xmlns:a16="http://schemas.microsoft.com/office/drawing/2014/main" id="{580B5F2B-9C95-496E-A26E-2C8980C18455}"/>
              </a:ext>
            </a:extLst>
          </p:cNvPr>
          <p:cNvPicPr>
            <a:picLocks/>
          </p:cNvPicPr>
          <p:nvPr/>
        </p:nvPicPr>
        <p:blipFill>
          <a:blip r:embed="rId8"/>
          <a:stretch>
            <a:fillRect/>
          </a:stretch>
        </p:blipFill>
        <p:spPr>
          <a:xfrm>
            <a:off x="3026915" y="3848872"/>
            <a:ext cx="812800" cy="812800"/>
          </a:xfrm>
          <a:prstGeom prst="rect">
            <a:avLst/>
          </a:prstGeom>
        </p:spPr>
      </p:pic>
      <p:sp>
        <p:nvSpPr>
          <p:cNvPr id="15" name="文字方塊 14">
            <a:extLst>
              <a:ext uri="{FF2B5EF4-FFF2-40B4-BE49-F238E27FC236}">
                <a16:creationId xmlns:a16="http://schemas.microsoft.com/office/drawing/2014/main" id="{B1C50734-946F-4A9D-9AA0-6A29AE26C6A2}"/>
              </a:ext>
            </a:extLst>
          </p:cNvPr>
          <p:cNvSpPr txBox="1"/>
          <p:nvPr/>
        </p:nvSpPr>
        <p:spPr>
          <a:xfrm>
            <a:off x="523286" y="4057173"/>
            <a:ext cx="3185658" cy="2308324"/>
          </a:xfrm>
          <a:prstGeom prst="rect">
            <a:avLst/>
          </a:prstGeom>
          <a:noFill/>
        </p:spPr>
        <p:txBody>
          <a:bodyPr wrap="square" rtlCol="0">
            <a:spAutoFit/>
          </a:bodyPr>
          <a:lstStyle/>
          <a:p>
            <a:pPr>
              <a:lnSpc>
                <a:spcPct val="150000"/>
              </a:lnSpc>
            </a:pPr>
            <a:r>
              <a:rPr lang="en-US" sz="2800" b="1" dirty="0"/>
              <a:t>Answer</a:t>
            </a:r>
            <a:r>
              <a:rPr lang="zh-TW" altLang="en-US" sz="2800" b="1" dirty="0"/>
              <a:t>：</a:t>
            </a:r>
            <a:endParaRPr lang="en-US" sz="2800" b="1" dirty="0"/>
          </a:p>
          <a:p>
            <a:pPr>
              <a:lnSpc>
                <a:spcPct val="150000"/>
              </a:lnSpc>
            </a:pPr>
            <a:r>
              <a:rPr lang="en-US" sz="2800" b="1" dirty="0"/>
              <a:t>7 </a:t>
            </a:r>
            <a:r>
              <a:rPr lang="zh-TW" altLang="en-US" sz="2800" b="1" dirty="0"/>
              <a:t>：平等權</a:t>
            </a:r>
            <a:endParaRPr lang="en-US" altLang="zh-TW" sz="2800" b="1" dirty="0"/>
          </a:p>
          <a:p>
            <a:pPr>
              <a:lnSpc>
                <a:spcPct val="150000"/>
              </a:lnSpc>
            </a:pPr>
            <a:r>
              <a:rPr lang="en-US" altLang="zh-TW" sz="2800" b="1" dirty="0"/>
              <a:t>26</a:t>
            </a:r>
            <a:r>
              <a:rPr lang="zh-TW" altLang="en-US" sz="2800" b="1" dirty="0"/>
              <a:t>：受教育的權利</a:t>
            </a:r>
            <a:endParaRPr lang="en-US" altLang="zh-TW" sz="2800" b="1" dirty="0"/>
          </a:p>
          <a:p>
            <a:endParaRPr lang="en-US" dirty="0"/>
          </a:p>
        </p:txBody>
      </p:sp>
      <p:pic>
        <p:nvPicPr>
          <p:cNvPr id="13" name="圖片 12">
            <a:extLst>
              <a:ext uri="{FF2B5EF4-FFF2-40B4-BE49-F238E27FC236}">
                <a16:creationId xmlns:a16="http://schemas.microsoft.com/office/drawing/2014/main" id="{D38C7B52-C5CB-44C4-B00D-2E137E71AEE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00670" flipH="1">
            <a:off x="3047513" y="4606902"/>
            <a:ext cx="2084772" cy="2110995"/>
          </a:xfrm>
          <a:prstGeom prst="rect">
            <a:avLst/>
          </a:prstGeom>
        </p:spPr>
      </p:pic>
    </p:spTree>
    <p:extLst>
      <p:ext uri="{BB962C8B-B14F-4D97-AF65-F5344CB8AC3E}">
        <p14:creationId xmlns:p14="http://schemas.microsoft.com/office/powerpoint/2010/main" val="2266635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BC79DD64-9570-4B56-9F82-9D151FE9C891}"/>
              </a:ext>
            </a:extLst>
          </p:cNvPr>
          <p:cNvPicPr>
            <a:picLocks noChangeAspect="1"/>
          </p:cNvPicPr>
          <p:nvPr/>
        </p:nvPicPr>
        <p:blipFill>
          <a:blip r:embed="rId3"/>
          <a:stretch>
            <a:fillRect/>
          </a:stretch>
        </p:blipFill>
        <p:spPr>
          <a:xfrm>
            <a:off x="-196984" y="-509223"/>
            <a:ext cx="7758113" cy="7479808"/>
          </a:xfrm>
          <a:prstGeom prst="rect">
            <a:avLst/>
          </a:prstGeom>
        </p:spPr>
      </p:pic>
      <p:pic>
        <p:nvPicPr>
          <p:cNvPr id="32" name="圖片 31">
            <a:extLst>
              <a:ext uri="{FF2B5EF4-FFF2-40B4-BE49-F238E27FC236}">
                <a16:creationId xmlns:a16="http://schemas.microsoft.com/office/drawing/2014/main" id="{E1AF891D-AF32-487F-8229-653D507ECD42}"/>
              </a:ext>
            </a:extLst>
          </p:cNvPr>
          <p:cNvPicPr>
            <a:picLocks noChangeAspect="1"/>
          </p:cNvPicPr>
          <p:nvPr/>
        </p:nvPicPr>
        <p:blipFill>
          <a:blip r:embed="rId3"/>
          <a:stretch>
            <a:fillRect/>
          </a:stretch>
        </p:blipFill>
        <p:spPr>
          <a:xfrm>
            <a:off x="7106379" y="-909747"/>
            <a:ext cx="5195159" cy="7038698"/>
          </a:xfrm>
          <a:prstGeom prst="rect">
            <a:avLst/>
          </a:prstGeom>
        </p:spPr>
      </p:pic>
      <p:pic>
        <p:nvPicPr>
          <p:cNvPr id="2" name="圖片 1">
            <a:extLst>
              <a:ext uri="{FF2B5EF4-FFF2-40B4-BE49-F238E27FC236}">
                <a16:creationId xmlns:a16="http://schemas.microsoft.com/office/drawing/2014/main" id="{1F391C39-E4CA-47F0-8115-CCB5181B3A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1129" y="1436503"/>
            <a:ext cx="1243135" cy="721019"/>
          </a:xfrm>
          <a:prstGeom prst="rect">
            <a:avLst/>
          </a:prstGeom>
        </p:spPr>
      </p:pic>
      <p:pic>
        <p:nvPicPr>
          <p:cNvPr id="13" name="圖片 12">
            <a:extLst>
              <a:ext uri="{FF2B5EF4-FFF2-40B4-BE49-F238E27FC236}">
                <a16:creationId xmlns:a16="http://schemas.microsoft.com/office/drawing/2014/main" id="{D38C7B52-C5CB-44C4-B00D-2E137E71AE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54097" flipH="1">
            <a:off x="6132844" y="622768"/>
            <a:ext cx="1453750" cy="1472036"/>
          </a:xfrm>
          <a:prstGeom prst="rect">
            <a:avLst/>
          </a:prstGeom>
        </p:spPr>
      </p:pic>
      <p:pic>
        <p:nvPicPr>
          <p:cNvPr id="6" name="圖片 5">
            <a:extLst>
              <a:ext uri="{FF2B5EF4-FFF2-40B4-BE49-F238E27FC236}">
                <a16:creationId xmlns:a16="http://schemas.microsoft.com/office/drawing/2014/main" id="{FD182459-F05D-469B-A79C-DC3C0ECA6A1E}"/>
              </a:ext>
            </a:extLst>
          </p:cNvPr>
          <p:cNvPicPr>
            <a:picLocks noChangeAspect="1"/>
          </p:cNvPicPr>
          <p:nvPr/>
        </p:nvPicPr>
        <p:blipFill>
          <a:blip r:embed="rId6"/>
          <a:stretch>
            <a:fillRect/>
          </a:stretch>
        </p:blipFill>
        <p:spPr>
          <a:xfrm>
            <a:off x="431766" y="1499193"/>
            <a:ext cx="1463167" cy="890093"/>
          </a:xfrm>
          <a:prstGeom prst="rect">
            <a:avLst/>
          </a:prstGeom>
        </p:spPr>
      </p:pic>
      <p:sp>
        <p:nvSpPr>
          <p:cNvPr id="7" name="矩形 6">
            <a:extLst>
              <a:ext uri="{FF2B5EF4-FFF2-40B4-BE49-F238E27FC236}">
                <a16:creationId xmlns:a16="http://schemas.microsoft.com/office/drawing/2014/main" id="{683C53FD-FCB6-4604-BEBD-7BEBF105C757}"/>
              </a:ext>
            </a:extLst>
          </p:cNvPr>
          <p:cNvSpPr/>
          <p:nvPr/>
        </p:nvSpPr>
        <p:spPr>
          <a:xfrm>
            <a:off x="410535" y="2513968"/>
            <a:ext cx="6296912" cy="3891065"/>
          </a:xfrm>
          <a:prstGeom prst="rect">
            <a:avLst/>
          </a:prstGeom>
        </p:spPr>
        <p:txBody>
          <a:bodyPr wrap="square">
            <a:spAutoFit/>
          </a:bodyPr>
          <a:lstStyle/>
          <a:p>
            <a:pPr>
              <a:lnSpc>
                <a:spcPct val="150000"/>
              </a:lnSpc>
            </a:pPr>
            <a:r>
              <a:rPr lang="zh-TW" altLang="en-US" sz="2800" dirty="0"/>
              <a:t>網路詐騙層出不窮，刑事局指出，近來有詐騙集團透過網路招攬台灣人前往</a:t>
            </a:r>
            <a:endParaRPr lang="en-US" altLang="zh-TW" sz="2800" dirty="0"/>
          </a:p>
          <a:p>
            <a:pPr>
              <a:lnSpc>
                <a:spcPct val="150000"/>
              </a:lnSpc>
            </a:pPr>
            <a:r>
              <a:rPr lang="zh-TW" altLang="en-US" sz="2800" u="sng" dirty="0"/>
              <a:t>柬埔寨</a:t>
            </a:r>
            <a:r>
              <a:rPr lang="zh-TW" altLang="en-US" sz="2800" dirty="0"/>
              <a:t>工作，一旦到達當地，</a:t>
            </a:r>
            <a:r>
              <a:rPr lang="zh-TW" altLang="en-US" sz="2800" b="1" dirty="0">
                <a:solidFill>
                  <a:srgbClr val="002060"/>
                </a:solidFill>
              </a:rPr>
              <a:t>就會沒收手機、護照，限制人身自由，被要求從事各種網路詐騙工作，一旦不從，即可能遭受虐待</a:t>
            </a:r>
            <a:r>
              <a:rPr lang="zh-TW" altLang="en-US" sz="2800" dirty="0"/>
              <a:t>。</a:t>
            </a:r>
            <a:endParaRPr lang="en-US" altLang="zh-TW" sz="2800" dirty="0"/>
          </a:p>
        </p:txBody>
      </p:sp>
      <p:sp>
        <p:nvSpPr>
          <p:cNvPr id="8" name="矩形 7">
            <a:extLst>
              <a:ext uri="{FF2B5EF4-FFF2-40B4-BE49-F238E27FC236}">
                <a16:creationId xmlns:a16="http://schemas.microsoft.com/office/drawing/2014/main" id="{29C947CD-4773-4C0A-AA7F-EAFA3EF04C72}"/>
              </a:ext>
            </a:extLst>
          </p:cNvPr>
          <p:cNvSpPr/>
          <p:nvPr/>
        </p:nvSpPr>
        <p:spPr>
          <a:xfrm>
            <a:off x="7528256" y="1976087"/>
            <a:ext cx="4165855" cy="1952073"/>
          </a:xfrm>
          <a:prstGeom prst="rect">
            <a:avLst/>
          </a:prstGeom>
        </p:spPr>
        <p:txBody>
          <a:bodyPr wrap="square">
            <a:spAutoFit/>
          </a:bodyPr>
          <a:lstStyle/>
          <a:p>
            <a:pPr>
              <a:lnSpc>
                <a:spcPct val="150000"/>
              </a:lnSpc>
            </a:pPr>
            <a:r>
              <a:rPr lang="zh-TW" altLang="en-US" sz="2800" dirty="0"/>
              <a:t>這些被騙至</a:t>
            </a:r>
            <a:r>
              <a:rPr lang="zh-TW" altLang="en-US" sz="2800" u="sng" dirty="0"/>
              <a:t>柬埔寨</a:t>
            </a:r>
            <a:r>
              <a:rPr lang="zh-TW" altLang="en-US" sz="2800" dirty="0"/>
              <a:t>的被害人，可能有哪些</a:t>
            </a:r>
            <a:r>
              <a:rPr lang="zh-TW" altLang="en-US" sz="2800" b="1" dirty="0">
                <a:solidFill>
                  <a:srgbClr val="002060"/>
                </a:solidFill>
              </a:rPr>
              <a:t>權利遭受侵害</a:t>
            </a:r>
            <a:r>
              <a:rPr lang="zh-TW" altLang="en-US" sz="2800" dirty="0"/>
              <a:t>？</a:t>
            </a:r>
            <a:endParaRPr lang="en-US" altLang="zh-TW" sz="2800" dirty="0"/>
          </a:p>
        </p:txBody>
      </p:sp>
      <p:pic>
        <p:nvPicPr>
          <p:cNvPr id="11" name="圖片 10">
            <a:extLst>
              <a:ext uri="{FF2B5EF4-FFF2-40B4-BE49-F238E27FC236}">
                <a16:creationId xmlns:a16="http://schemas.microsoft.com/office/drawing/2014/main" id="{5E467712-D714-4A27-98F4-F24E40FAFCE7}"/>
              </a:ext>
            </a:extLst>
          </p:cNvPr>
          <p:cNvPicPr>
            <a:picLocks noChangeAspect="1"/>
          </p:cNvPicPr>
          <p:nvPr/>
        </p:nvPicPr>
        <p:blipFill>
          <a:blip r:embed="rId7"/>
          <a:stretch>
            <a:fillRect/>
          </a:stretch>
        </p:blipFill>
        <p:spPr>
          <a:xfrm>
            <a:off x="7528256" y="3359302"/>
            <a:ext cx="4096867" cy="3190466"/>
          </a:xfrm>
          <a:prstGeom prst="rect">
            <a:avLst/>
          </a:prstGeom>
          <a:noFill/>
        </p:spPr>
      </p:pic>
      <p:sp>
        <p:nvSpPr>
          <p:cNvPr id="12" name="文字方塊 11">
            <a:extLst>
              <a:ext uri="{FF2B5EF4-FFF2-40B4-BE49-F238E27FC236}">
                <a16:creationId xmlns:a16="http://schemas.microsoft.com/office/drawing/2014/main" id="{756C4347-74E7-436E-A359-1D7BF621C814}"/>
              </a:ext>
            </a:extLst>
          </p:cNvPr>
          <p:cNvSpPr txBox="1"/>
          <p:nvPr/>
        </p:nvSpPr>
        <p:spPr>
          <a:xfrm>
            <a:off x="7528256" y="3462092"/>
            <a:ext cx="4544295" cy="2954655"/>
          </a:xfrm>
          <a:prstGeom prst="rect">
            <a:avLst/>
          </a:prstGeom>
          <a:noFill/>
        </p:spPr>
        <p:txBody>
          <a:bodyPr wrap="square" rtlCol="0">
            <a:spAutoFit/>
          </a:bodyPr>
          <a:lstStyle/>
          <a:p>
            <a:pPr>
              <a:lnSpc>
                <a:spcPct val="150000"/>
              </a:lnSpc>
            </a:pPr>
            <a:r>
              <a:rPr lang="en-US" sz="2800" b="1" dirty="0"/>
              <a:t>Answer</a:t>
            </a:r>
            <a:r>
              <a:rPr lang="zh-TW" altLang="en-US" sz="2800" b="1" dirty="0"/>
              <a:t>：</a:t>
            </a:r>
            <a:endParaRPr lang="en-US" sz="2800" b="1" dirty="0"/>
          </a:p>
          <a:p>
            <a:pPr>
              <a:lnSpc>
                <a:spcPct val="150000"/>
              </a:lnSpc>
            </a:pPr>
            <a:r>
              <a:rPr lang="en-US" sz="2800" b="1" dirty="0"/>
              <a:t>3 </a:t>
            </a:r>
            <a:r>
              <a:rPr lang="zh-TW" altLang="en-US" sz="2800" b="1" dirty="0"/>
              <a:t>：人人享有自由、人身</a:t>
            </a:r>
            <a:endParaRPr lang="en-US" altLang="zh-TW" sz="2800" b="1" dirty="0"/>
          </a:p>
          <a:p>
            <a:pPr>
              <a:lnSpc>
                <a:spcPct val="150000"/>
              </a:lnSpc>
            </a:pPr>
            <a:r>
              <a:rPr lang="zh-TW" altLang="en-US" sz="2800" b="1" dirty="0"/>
              <a:t>      安全</a:t>
            </a:r>
            <a:endParaRPr lang="en-US" altLang="zh-TW" sz="2800" b="1" dirty="0"/>
          </a:p>
          <a:p>
            <a:pPr>
              <a:lnSpc>
                <a:spcPct val="150000"/>
              </a:lnSpc>
            </a:pPr>
            <a:r>
              <a:rPr lang="en-US" altLang="zh-TW" sz="2800" b="1" dirty="0"/>
              <a:t>5</a:t>
            </a:r>
            <a:r>
              <a:rPr lang="zh-TW" altLang="en-US" sz="2800" b="1" dirty="0"/>
              <a:t>：禁止酷刑或殘忍對待</a:t>
            </a:r>
            <a:endParaRPr lang="en-US" altLang="zh-TW" sz="2800" b="1" dirty="0"/>
          </a:p>
          <a:p>
            <a:endParaRPr lang="en-US" dirty="0"/>
          </a:p>
        </p:txBody>
      </p:sp>
      <p:pic>
        <p:nvPicPr>
          <p:cNvPr id="16" name="圖片 15">
            <a:extLst>
              <a:ext uri="{FF2B5EF4-FFF2-40B4-BE49-F238E27FC236}">
                <a16:creationId xmlns:a16="http://schemas.microsoft.com/office/drawing/2014/main" id="{2E601FDB-E5FA-4B3F-9EEC-3C10B63E90FA}"/>
              </a:ext>
            </a:extLst>
          </p:cNvPr>
          <p:cNvPicPr>
            <a:picLocks/>
          </p:cNvPicPr>
          <p:nvPr/>
        </p:nvPicPr>
        <p:blipFill>
          <a:blip r:embed="rId8"/>
          <a:stretch>
            <a:fillRect/>
          </a:stretch>
        </p:blipFill>
        <p:spPr>
          <a:xfrm>
            <a:off x="10776744" y="3187410"/>
            <a:ext cx="812800" cy="812800"/>
          </a:xfrm>
          <a:prstGeom prst="rect">
            <a:avLst/>
          </a:prstGeom>
        </p:spPr>
      </p:pic>
    </p:spTree>
    <p:extLst>
      <p:ext uri="{BB962C8B-B14F-4D97-AF65-F5344CB8AC3E}">
        <p14:creationId xmlns:p14="http://schemas.microsoft.com/office/powerpoint/2010/main" val="17409539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語音泡泡: 圓角矩形 19">
            <a:extLst>
              <a:ext uri="{FF2B5EF4-FFF2-40B4-BE49-F238E27FC236}">
                <a16:creationId xmlns:a16="http://schemas.microsoft.com/office/drawing/2014/main" id="{8B640315-53F5-462C-BE20-57140A7E9B77}"/>
              </a:ext>
            </a:extLst>
          </p:cNvPr>
          <p:cNvSpPr/>
          <p:nvPr/>
        </p:nvSpPr>
        <p:spPr>
          <a:xfrm>
            <a:off x="3409159" y="280741"/>
            <a:ext cx="8679426" cy="4919909"/>
          </a:xfrm>
          <a:prstGeom prst="wedgeRoundRectCallout">
            <a:avLst>
              <a:gd name="adj1" fmla="val -59180"/>
              <a:gd name="adj2" fmla="val 5741"/>
              <a:gd name="adj3" fmla="val 16667"/>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a:extLst>
              <a:ext uri="{FF2B5EF4-FFF2-40B4-BE49-F238E27FC236}">
                <a16:creationId xmlns:a16="http://schemas.microsoft.com/office/drawing/2014/main" id="{6A2AFF78-4DAA-46FC-BEA7-A9F3408FCC04}"/>
              </a:ext>
            </a:extLst>
          </p:cNvPr>
          <p:cNvSpPr/>
          <p:nvPr/>
        </p:nvSpPr>
        <p:spPr>
          <a:xfrm>
            <a:off x="3512574" y="500183"/>
            <a:ext cx="8679426" cy="1479187"/>
          </a:xfrm>
          <a:prstGeom prst="rect">
            <a:avLst/>
          </a:prstGeom>
          <a:noFill/>
        </p:spPr>
        <p:txBody>
          <a:bodyPr wrap="square">
            <a:spAutoFit/>
          </a:bodyPr>
          <a:lstStyle/>
          <a:p>
            <a:pPr algn="just">
              <a:lnSpc>
                <a:spcPct val="150000"/>
              </a:lnSpc>
              <a:defRPr/>
            </a:pPr>
            <a:r>
              <a:rPr lang="zh-TW" altLang="en-US" sz="3200" b="1" dirty="0">
                <a:ln w="0"/>
                <a:solidFill>
                  <a:schemeClr val="bg1"/>
                </a:solidFill>
                <a:latin typeface="微軟正黑體" panose="020B0604030504040204" pitchFamily="34" charset="-120"/>
                <a:ea typeface="微軟正黑體" panose="020B0604030504040204" pitchFamily="34" charset="-120"/>
              </a:rPr>
              <a:t>各位小偵探，你們真的是太棒了！恭喜你們都</a:t>
            </a:r>
            <a:endParaRPr lang="en-US" altLang="zh-TW" sz="3200" b="1" dirty="0">
              <a:ln w="0"/>
              <a:solidFill>
                <a:schemeClr val="bg1"/>
              </a:solidFill>
              <a:latin typeface="微軟正黑體" panose="020B0604030504040204" pitchFamily="34" charset="-120"/>
              <a:ea typeface="微軟正黑體" panose="020B0604030504040204" pitchFamily="34" charset="-120"/>
            </a:endParaRPr>
          </a:p>
          <a:p>
            <a:pPr algn="just">
              <a:lnSpc>
                <a:spcPct val="150000"/>
              </a:lnSpc>
              <a:defRPr/>
            </a:pPr>
            <a:r>
              <a:rPr lang="zh-TW" altLang="en-US" sz="3200" b="1" dirty="0">
                <a:ln w="0"/>
                <a:solidFill>
                  <a:schemeClr val="bg1"/>
                </a:solidFill>
                <a:latin typeface="微軟正黑體" panose="020B0604030504040204" pitchFamily="34" charset="-120"/>
                <a:ea typeface="微軟正黑體" panose="020B0604030504040204" pitchFamily="34" charset="-120"/>
              </a:rPr>
              <a:t>成為</a:t>
            </a:r>
            <a:r>
              <a:rPr lang="zh-TW" altLang="en-US" sz="3200" b="1" dirty="0">
                <a:ln w="0"/>
                <a:solidFill>
                  <a:srgbClr val="002060"/>
                </a:solidFill>
                <a:latin typeface="微軟正黑體" panose="020B0604030504040204" pitchFamily="34" charset="-120"/>
                <a:ea typeface="微軟正黑體" panose="020B0604030504040204" pitchFamily="34" charset="-120"/>
              </a:rPr>
              <a:t>數位生活小達人！</a:t>
            </a:r>
            <a:endParaRPr lang="en-US" altLang="zh-TW" sz="3200" b="1" dirty="0">
              <a:ln w="0"/>
              <a:solidFill>
                <a:srgbClr val="002060"/>
              </a:solidFill>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E7D62548-C41C-48E0-AEDD-98514225D18D}"/>
              </a:ext>
            </a:extLst>
          </p:cNvPr>
          <p:cNvSpPr/>
          <p:nvPr/>
        </p:nvSpPr>
        <p:spPr>
          <a:xfrm>
            <a:off x="4841764" y="5342154"/>
            <a:ext cx="4208907" cy="1015663"/>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6000" b="1" i="0" u="none" strike="noStrike" kern="1200" cap="none" spc="0" normalizeH="0" baseline="0" noProof="0" dirty="0">
                <a:ln w="9525">
                  <a:solidFill>
                    <a:prstClr val="black"/>
                  </a:solidFill>
                  <a:prstDash val="solid"/>
                </a:ln>
                <a:solidFill>
                  <a:srgbClr val="AFDEEB"/>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Let’s  Go !</a:t>
            </a:r>
            <a:endParaRPr kumimoji="0" lang="zh-TW" altLang="en-US" sz="6000" b="1" i="0" u="none" strike="noStrike" kern="1200" cap="none" spc="0" normalizeH="0" baseline="0" noProof="0" dirty="0">
              <a:ln w="9525">
                <a:solidFill>
                  <a:prstClr val="black"/>
                </a:solidFill>
                <a:prstDash val="solid"/>
              </a:ln>
              <a:solidFill>
                <a:srgbClr val="AFDEEB"/>
              </a:solidFill>
              <a:effectLst/>
              <a:uLnTx/>
              <a:uFillTx/>
              <a:latin typeface="Segoe UI Black" panose="020B0A02040204020203" pitchFamily="34" charset="0"/>
              <a:ea typeface="微軟正黑體" panose="020B0604030504040204" pitchFamily="34" charset="-120"/>
              <a:cs typeface="Segoe UI Black" panose="020B0A02040204020203" pitchFamily="34" charset="0"/>
            </a:endParaRPr>
          </a:p>
        </p:txBody>
      </p:sp>
      <p:pic>
        <p:nvPicPr>
          <p:cNvPr id="14" name="圖片 13">
            <a:extLst>
              <a:ext uri="{FF2B5EF4-FFF2-40B4-BE49-F238E27FC236}">
                <a16:creationId xmlns:a16="http://schemas.microsoft.com/office/drawing/2014/main" id="{4E029685-B590-4D42-A985-CC8E3AFE12AC}"/>
              </a:ext>
            </a:extLst>
          </p:cNvPr>
          <p:cNvPicPr>
            <a:picLocks noChangeAspect="1"/>
          </p:cNvPicPr>
          <p:nvPr/>
        </p:nvPicPr>
        <p:blipFill>
          <a:blip r:embed="rId3"/>
          <a:stretch>
            <a:fillRect/>
          </a:stretch>
        </p:blipFill>
        <p:spPr>
          <a:xfrm>
            <a:off x="9517977" y="4608811"/>
            <a:ext cx="2103302" cy="2091109"/>
          </a:xfrm>
          <a:prstGeom prst="rect">
            <a:avLst/>
          </a:prstGeom>
        </p:spPr>
      </p:pic>
      <p:sp>
        <p:nvSpPr>
          <p:cNvPr id="19" name="矩形 18">
            <a:extLst>
              <a:ext uri="{FF2B5EF4-FFF2-40B4-BE49-F238E27FC236}">
                <a16:creationId xmlns:a16="http://schemas.microsoft.com/office/drawing/2014/main" id="{42A8B8D3-B0F4-4A28-AA23-ACB01D7C7EF9}"/>
              </a:ext>
            </a:extLst>
          </p:cNvPr>
          <p:cNvSpPr/>
          <p:nvPr/>
        </p:nvSpPr>
        <p:spPr>
          <a:xfrm>
            <a:off x="3512573" y="1905150"/>
            <a:ext cx="8576011" cy="2956515"/>
          </a:xfrm>
          <a:prstGeom prst="rect">
            <a:avLst/>
          </a:prstGeom>
        </p:spPr>
        <p:txBody>
          <a:bodyPr wrap="square">
            <a:spAutoFit/>
          </a:bodyPr>
          <a:lstStyle/>
          <a:p>
            <a:pPr algn="just">
              <a:lnSpc>
                <a:spcPct val="150000"/>
              </a:lnSpc>
              <a:defRPr/>
            </a:pPr>
            <a:r>
              <a:rPr lang="zh-TW" altLang="en-US" sz="3200" b="1" dirty="0">
                <a:ln w="0"/>
                <a:solidFill>
                  <a:schemeClr val="bg1"/>
                </a:solidFill>
                <a:latin typeface="微軟正黑體" panose="020B0604030504040204" pitchFamily="34" charset="-120"/>
              </a:rPr>
              <a:t>你們是否覺得，</a:t>
            </a:r>
            <a:r>
              <a:rPr lang="zh-TW" altLang="en-US" sz="3200" b="1" dirty="0">
                <a:ln w="0"/>
                <a:solidFill>
                  <a:srgbClr val="002060"/>
                </a:solidFill>
                <a:latin typeface="微軟正黑體" panose="020B0604030504040204" pitchFamily="34" charset="-120"/>
              </a:rPr>
              <a:t>數位人權保障</a:t>
            </a:r>
            <a:r>
              <a:rPr lang="zh-TW" altLang="en-US" sz="3200" b="1" dirty="0">
                <a:ln w="0"/>
                <a:solidFill>
                  <a:schemeClr val="bg1"/>
                </a:solidFill>
                <a:latin typeface="微軟正黑體" panose="020B0604030504040204" pitchFamily="34" charset="-120"/>
              </a:rPr>
              <a:t>很重要？</a:t>
            </a:r>
            <a:endParaRPr lang="en-US" altLang="zh-TW" sz="3200" b="1" dirty="0">
              <a:ln w="0"/>
              <a:solidFill>
                <a:schemeClr val="bg1"/>
              </a:solidFill>
              <a:latin typeface="微軟正黑體" panose="020B0604030504040204" pitchFamily="34" charset="-120"/>
            </a:endParaRPr>
          </a:p>
          <a:p>
            <a:pPr algn="just">
              <a:lnSpc>
                <a:spcPct val="150000"/>
              </a:lnSpc>
              <a:defRPr/>
            </a:pPr>
            <a:r>
              <a:rPr lang="zh-TW" altLang="en-US" sz="3200" b="1" dirty="0">
                <a:ln w="0"/>
                <a:solidFill>
                  <a:schemeClr val="bg1"/>
                </a:solidFill>
                <a:latin typeface="微軟正黑體" panose="020B0604030504040204" pitchFamily="34" charset="-120"/>
              </a:rPr>
              <a:t>讓我們發揮創意，</a:t>
            </a:r>
            <a:r>
              <a:rPr lang="zh-TW" altLang="en-US" sz="3200" b="1" dirty="0">
                <a:ln w="0"/>
                <a:solidFill>
                  <a:srgbClr val="002060"/>
                </a:solidFill>
                <a:latin typeface="微軟正黑體" panose="020B0604030504040204" pitchFamily="34" charset="-120"/>
              </a:rPr>
              <a:t>製作倡議海報，告訴更多人「數位人權保障」的重要性！</a:t>
            </a:r>
            <a:endParaRPr lang="en-US" altLang="zh-TW" sz="3200" b="1" dirty="0">
              <a:ln w="0"/>
              <a:solidFill>
                <a:srgbClr val="002060"/>
              </a:solidFill>
              <a:latin typeface="微軟正黑體" panose="020B0604030504040204" pitchFamily="34" charset="-120"/>
            </a:endParaRPr>
          </a:p>
          <a:p>
            <a:pPr algn="just">
              <a:lnSpc>
                <a:spcPct val="150000"/>
              </a:lnSpc>
              <a:defRPr/>
            </a:pPr>
            <a:r>
              <a:rPr lang="zh-TW" altLang="en-US" sz="3200" b="1" dirty="0">
                <a:ln w="0"/>
                <a:solidFill>
                  <a:schemeClr val="bg1"/>
                </a:solidFill>
                <a:latin typeface="微軟正黑體" panose="020B0604030504040204" pitchFamily="34" charset="-120"/>
              </a:rPr>
              <a:t>數位人權保障，你我一起來！</a:t>
            </a:r>
            <a:endParaRPr lang="en-US" altLang="zh-TW" sz="3200" b="1" dirty="0">
              <a:ln w="0"/>
              <a:solidFill>
                <a:schemeClr val="bg1"/>
              </a:solidFill>
              <a:latin typeface="微軟正黑體" panose="020B0604030504040204" pitchFamily="34" charset="-120"/>
            </a:endParaRPr>
          </a:p>
        </p:txBody>
      </p:sp>
      <p:pic>
        <p:nvPicPr>
          <p:cNvPr id="10" name="圖片 9">
            <a:extLst>
              <a:ext uri="{FF2B5EF4-FFF2-40B4-BE49-F238E27FC236}">
                <a16:creationId xmlns:a16="http://schemas.microsoft.com/office/drawing/2014/main" id="{F4A5332C-2F9E-453A-9FA1-95220EC7E8A3}"/>
              </a:ext>
            </a:extLst>
          </p:cNvPr>
          <p:cNvPicPr>
            <a:picLocks noChangeAspect="1"/>
          </p:cNvPicPr>
          <p:nvPr/>
        </p:nvPicPr>
        <p:blipFill>
          <a:blip r:embed="rId4"/>
          <a:stretch>
            <a:fillRect/>
          </a:stretch>
        </p:blipFill>
        <p:spPr>
          <a:xfrm>
            <a:off x="103415" y="1023134"/>
            <a:ext cx="3767655" cy="4541914"/>
          </a:xfrm>
          <a:prstGeom prst="rect">
            <a:avLst/>
          </a:prstGeom>
        </p:spPr>
      </p:pic>
    </p:spTree>
    <p:extLst>
      <p:ext uri="{BB962C8B-B14F-4D97-AF65-F5344CB8AC3E}">
        <p14:creationId xmlns:p14="http://schemas.microsoft.com/office/powerpoint/2010/main" val="340369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p:bldP spid="13"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a:extLst>
              <a:ext uri="{FF2B5EF4-FFF2-40B4-BE49-F238E27FC236}">
                <a16:creationId xmlns:a16="http://schemas.microsoft.com/office/drawing/2014/main" id="{B5086D77-E6DD-4459-BB3D-AF0BBFC0183A}"/>
              </a:ext>
            </a:extLst>
          </p:cNvPr>
          <p:cNvPicPr>
            <a:picLocks noChangeAspect="1"/>
          </p:cNvPicPr>
          <p:nvPr/>
        </p:nvPicPr>
        <p:blipFill>
          <a:blip r:embed="rId3"/>
          <a:stretch>
            <a:fillRect/>
          </a:stretch>
        </p:blipFill>
        <p:spPr>
          <a:xfrm>
            <a:off x="2923674" y="0"/>
            <a:ext cx="9268326" cy="6858000"/>
          </a:xfrm>
          <a:prstGeom prst="rect">
            <a:avLst/>
          </a:prstGeom>
        </p:spPr>
      </p:pic>
      <p:sp>
        <p:nvSpPr>
          <p:cNvPr id="22" name="文字方塊 21">
            <a:extLst>
              <a:ext uri="{FF2B5EF4-FFF2-40B4-BE49-F238E27FC236}">
                <a16:creationId xmlns:a16="http://schemas.microsoft.com/office/drawing/2014/main" id="{9E099A31-846A-439D-9D8D-D08F7828927D}"/>
              </a:ext>
            </a:extLst>
          </p:cNvPr>
          <p:cNvSpPr txBox="1"/>
          <p:nvPr/>
        </p:nvSpPr>
        <p:spPr>
          <a:xfrm>
            <a:off x="3049315" y="252975"/>
            <a:ext cx="9017044" cy="5539978"/>
          </a:xfrm>
          <a:prstGeom prst="rect">
            <a:avLst/>
          </a:prstGeom>
          <a:noFill/>
        </p:spPr>
        <p:txBody>
          <a:bodyPr wrap="square" rtlCol="0">
            <a:spAutoFit/>
          </a:bodyPr>
          <a:lstStyle/>
          <a:p>
            <a:pPr>
              <a:lnSpc>
                <a:spcPct val="150000"/>
              </a:lnSpc>
            </a:pPr>
            <a:r>
              <a:rPr lang="zh-TW" altLang="en-US" sz="2800" b="1" dirty="0">
                <a:solidFill>
                  <a:srgbClr val="002060"/>
                </a:solidFill>
              </a:rPr>
              <a:t>倡議目的：</a:t>
            </a:r>
            <a:r>
              <a:rPr lang="zh-TW" altLang="en-US" sz="2800" dirty="0"/>
              <a:t>提醒更多人</a:t>
            </a:r>
            <a:r>
              <a:rPr lang="zh-TW" altLang="en-US" sz="2800" b="1" dirty="0">
                <a:solidFill>
                  <a:schemeClr val="accent1">
                    <a:lumMod val="50000"/>
                  </a:schemeClr>
                </a:solidFill>
              </a:rPr>
              <a:t>數位人權</a:t>
            </a:r>
            <a:r>
              <a:rPr lang="zh-TW" altLang="en-US" sz="2800" dirty="0"/>
              <a:t>的重要性。</a:t>
            </a:r>
            <a:endParaRPr lang="en-US" altLang="zh-TW" sz="2800" dirty="0"/>
          </a:p>
          <a:p>
            <a:pPr>
              <a:lnSpc>
                <a:spcPct val="150000"/>
              </a:lnSpc>
            </a:pPr>
            <a:r>
              <a:rPr lang="en-US" altLang="zh-TW" sz="2800" b="1" dirty="0">
                <a:solidFill>
                  <a:srgbClr val="B9938C"/>
                </a:solidFill>
              </a:rPr>
              <a:t>                           </a:t>
            </a:r>
            <a:r>
              <a:rPr lang="en-US" altLang="zh-TW" sz="2800" dirty="0"/>
              <a:t>(</a:t>
            </a:r>
            <a:r>
              <a:rPr lang="zh-TW" altLang="en-US" sz="2800" b="1" dirty="0">
                <a:solidFill>
                  <a:srgbClr val="D6A698"/>
                </a:solidFill>
              </a:rPr>
              <a:t>請參考附件</a:t>
            </a:r>
            <a:r>
              <a:rPr lang="en-US" altLang="zh-TW" sz="2800" b="1" dirty="0">
                <a:solidFill>
                  <a:srgbClr val="D6A698"/>
                </a:solidFill>
              </a:rPr>
              <a:t>2</a:t>
            </a:r>
            <a:r>
              <a:rPr lang="zh-TW" altLang="en-US" sz="2800" b="1" dirty="0">
                <a:solidFill>
                  <a:srgbClr val="D6A698"/>
                </a:solidFill>
              </a:rPr>
              <a:t>，倡議海報</a:t>
            </a:r>
            <a:r>
              <a:rPr lang="en-US" altLang="zh-TW" sz="2800" dirty="0"/>
              <a:t>)</a:t>
            </a:r>
          </a:p>
          <a:p>
            <a:pPr>
              <a:lnSpc>
                <a:spcPct val="150000"/>
              </a:lnSpc>
            </a:pPr>
            <a:r>
              <a:rPr lang="zh-TW" altLang="en-US" sz="2800" b="1" dirty="0">
                <a:solidFill>
                  <a:srgbClr val="002060"/>
                </a:solidFill>
              </a:rPr>
              <a:t>步驟</a:t>
            </a:r>
            <a:r>
              <a:rPr lang="en-US" altLang="zh-TW" sz="2800" b="1" dirty="0">
                <a:solidFill>
                  <a:srgbClr val="002060"/>
                </a:solidFill>
              </a:rPr>
              <a:t>1</a:t>
            </a:r>
            <a:r>
              <a:rPr lang="zh-TW" altLang="en-US" sz="2800" dirty="0"/>
              <a:t>：利用學習單所提供的四個版型，製作倡議海報。</a:t>
            </a:r>
            <a:endParaRPr lang="en-US" altLang="zh-TW" sz="2800" dirty="0"/>
          </a:p>
          <a:p>
            <a:pPr>
              <a:lnSpc>
                <a:spcPct val="150000"/>
              </a:lnSpc>
            </a:pPr>
            <a:r>
              <a:rPr lang="zh-TW" altLang="en-US" sz="2800" b="1" dirty="0">
                <a:solidFill>
                  <a:srgbClr val="002060"/>
                </a:solidFill>
              </a:rPr>
              <a:t>步驟</a:t>
            </a:r>
            <a:r>
              <a:rPr lang="en-US" altLang="zh-TW" sz="2800" b="1" dirty="0">
                <a:solidFill>
                  <a:srgbClr val="002060"/>
                </a:solidFill>
              </a:rPr>
              <a:t>2</a:t>
            </a:r>
            <a:r>
              <a:rPr lang="zh-TW" altLang="en-US" sz="2800" dirty="0"/>
              <a:t>：利用海報向家人倡議數位人權的重要性。</a:t>
            </a:r>
            <a:endParaRPr lang="en-US" altLang="zh-TW" sz="2800" dirty="0"/>
          </a:p>
          <a:p>
            <a:pPr>
              <a:lnSpc>
                <a:spcPct val="150000"/>
              </a:lnSpc>
            </a:pPr>
            <a:r>
              <a:rPr lang="zh-TW" altLang="en-US" sz="2800" b="1" dirty="0">
                <a:solidFill>
                  <a:srgbClr val="002060"/>
                </a:solidFill>
              </a:rPr>
              <a:t>步驟</a:t>
            </a:r>
            <a:r>
              <a:rPr lang="en-US" altLang="zh-TW" sz="2800" b="1" dirty="0">
                <a:solidFill>
                  <a:srgbClr val="002060"/>
                </a:solidFill>
              </a:rPr>
              <a:t>3</a:t>
            </a:r>
            <a:r>
              <a:rPr lang="zh-TW" altLang="en-US" sz="2800" dirty="0"/>
              <a:t>：將海報交回給老師。</a:t>
            </a:r>
            <a:endParaRPr lang="en-US" altLang="zh-TW" sz="2800" dirty="0"/>
          </a:p>
          <a:p>
            <a:pPr>
              <a:lnSpc>
                <a:spcPct val="150000"/>
              </a:lnSpc>
            </a:pPr>
            <a:endParaRPr lang="en-US" altLang="zh-TW" sz="2800" dirty="0"/>
          </a:p>
          <a:p>
            <a:pPr>
              <a:lnSpc>
                <a:spcPct val="150000"/>
              </a:lnSpc>
            </a:pPr>
            <a:r>
              <a:rPr lang="zh-TW" altLang="en-US" sz="2800" b="1" dirty="0">
                <a:solidFill>
                  <a:srgbClr val="002060"/>
                </a:solidFill>
              </a:rPr>
              <a:t>步驟</a:t>
            </a:r>
            <a:r>
              <a:rPr lang="en-US" altLang="zh-TW" sz="2800" b="1" dirty="0">
                <a:solidFill>
                  <a:srgbClr val="002060"/>
                </a:solidFill>
              </a:rPr>
              <a:t>1</a:t>
            </a:r>
            <a:r>
              <a:rPr lang="zh-TW" altLang="en-US" sz="2800" dirty="0"/>
              <a:t>：利用老師所提供的</a:t>
            </a:r>
            <a:r>
              <a:rPr lang="en-US" altLang="zh-TW" sz="2800" dirty="0"/>
              <a:t>4</a:t>
            </a:r>
            <a:r>
              <a:rPr lang="zh-TW" altLang="en-US" sz="2800" dirty="0"/>
              <a:t>個</a:t>
            </a:r>
            <a:r>
              <a:rPr lang="en-US" altLang="zh-TW" sz="2800" dirty="0"/>
              <a:t>PPT</a:t>
            </a:r>
            <a:r>
              <a:rPr lang="zh-TW" altLang="en-US" sz="2800" dirty="0"/>
              <a:t>版型製作倡議海報。</a:t>
            </a:r>
            <a:endParaRPr lang="en-US" altLang="zh-TW" sz="2800" dirty="0"/>
          </a:p>
          <a:p>
            <a:pPr>
              <a:lnSpc>
                <a:spcPct val="150000"/>
              </a:lnSpc>
            </a:pPr>
            <a:r>
              <a:rPr lang="zh-TW" altLang="en-US" sz="2800" b="1" dirty="0">
                <a:solidFill>
                  <a:srgbClr val="002060"/>
                </a:solidFill>
              </a:rPr>
              <a:t>步驟</a:t>
            </a:r>
            <a:r>
              <a:rPr lang="en-US" altLang="zh-TW" sz="2800" b="1" dirty="0">
                <a:solidFill>
                  <a:srgbClr val="002060"/>
                </a:solidFill>
              </a:rPr>
              <a:t>2</a:t>
            </a:r>
            <a:r>
              <a:rPr lang="zh-TW" altLang="en-US" sz="2800" dirty="0"/>
              <a:t>：上傳到</a:t>
            </a:r>
            <a:r>
              <a:rPr lang="zh-TW" altLang="en-US" sz="2800" b="1" dirty="0">
                <a:solidFill>
                  <a:srgbClr val="002060"/>
                </a:solidFill>
              </a:rPr>
              <a:t>社群媒體</a:t>
            </a:r>
            <a:r>
              <a:rPr lang="zh-TW" altLang="en-US" sz="2800" dirty="0"/>
              <a:t>讓更多人知道數位人權的重要性。</a:t>
            </a:r>
            <a:endParaRPr lang="en-US" sz="2800" dirty="0"/>
          </a:p>
          <a:p>
            <a:endParaRPr lang="en-US" dirty="0"/>
          </a:p>
        </p:txBody>
      </p:sp>
      <p:sp>
        <p:nvSpPr>
          <p:cNvPr id="24" name="文字方塊 23">
            <a:extLst>
              <a:ext uri="{FF2B5EF4-FFF2-40B4-BE49-F238E27FC236}">
                <a16:creationId xmlns:a16="http://schemas.microsoft.com/office/drawing/2014/main" id="{73CBCABF-9F90-4049-8478-D3DCE8D289F2}"/>
              </a:ext>
            </a:extLst>
          </p:cNvPr>
          <p:cNvSpPr txBox="1"/>
          <p:nvPr/>
        </p:nvSpPr>
        <p:spPr>
          <a:xfrm>
            <a:off x="3039029" y="1065047"/>
            <a:ext cx="2557467" cy="523220"/>
          </a:xfrm>
          <a:prstGeom prst="rect">
            <a:avLst/>
          </a:prstGeom>
          <a:solidFill>
            <a:srgbClr val="D6A698"/>
          </a:solidFill>
        </p:spPr>
        <p:txBody>
          <a:bodyPr wrap="square" rtlCol="0">
            <a:spAutoFit/>
          </a:bodyPr>
          <a:lstStyle/>
          <a:p>
            <a:r>
              <a:rPr lang="zh-TW" altLang="en-US" sz="2800" b="1" dirty="0">
                <a:solidFill>
                  <a:schemeClr val="bg1"/>
                </a:solidFill>
              </a:rPr>
              <a:t>方法</a:t>
            </a:r>
            <a:r>
              <a:rPr lang="en-US" altLang="zh-TW" sz="2800" b="1" dirty="0">
                <a:solidFill>
                  <a:schemeClr val="bg1"/>
                </a:solidFill>
              </a:rPr>
              <a:t>1</a:t>
            </a:r>
            <a:r>
              <a:rPr lang="zh-TW" altLang="en-US" sz="2800" b="1" dirty="0">
                <a:solidFill>
                  <a:schemeClr val="bg1"/>
                </a:solidFill>
              </a:rPr>
              <a:t>：紙本</a:t>
            </a:r>
            <a:endParaRPr lang="en-US" sz="2800" b="1" dirty="0">
              <a:solidFill>
                <a:schemeClr val="bg1"/>
              </a:solidFill>
            </a:endParaRPr>
          </a:p>
        </p:txBody>
      </p:sp>
      <p:sp>
        <p:nvSpPr>
          <p:cNvPr id="10" name="文字方塊 9">
            <a:extLst>
              <a:ext uri="{FF2B5EF4-FFF2-40B4-BE49-F238E27FC236}">
                <a16:creationId xmlns:a16="http://schemas.microsoft.com/office/drawing/2014/main" id="{D83AE4C5-2034-4440-A07D-C27CA6DF94AB}"/>
              </a:ext>
            </a:extLst>
          </p:cNvPr>
          <p:cNvSpPr txBox="1"/>
          <p:nvPr/>
        </p:nvSpPr>
        <p:spPr>
          <a:xfrm>
            <a:off x="3039029" y="3632957"/>
            <a:ext cx="2557467" cy="523220"/>
          </a:xfrm>
          <a:prstGeom prst="rect">
            <a:avLst/>
          </a:prstGeom>
          <a:solidFill>
            <a:srgbClr val="D6A698"/>
          </a:solidFill>
        </p:spPr>
        <p:txBody>
          <a:bodyPr wrap="square" rtlCol="0">
            <a:spAutoFit/>
          </a:bodyPr>
          <a:lstStyle/>
          <a:p>
            <a:r>
              <a:rPr lang="zh-TW" altLang="en-US" sz="2800" b="1" dirty="0">
                <a:solidFill>
                  <a:schemeClr val="bg1"/>
                </a:solidFill>
              </a:rPr>
              <a:t>方法</a:t>
            </a:r>
            <a:r>
              <a:rPr lang="en-US" altLang="zh-TW" sz="2800" b="1" dirty="0">
                <a:solidFill>
                  <a:schemeClr val="bg1"/>
                </a:solidFill>
              </a:rPr>
              <a:t>2</a:t>
            </a:r>
            <a:r>
              <a:rPr lang="zh-TW" altLang="en-US" sz="2800" b="1" dirty="0">
                <a:solidFill>
                  <a:schemeClr val="bg1"/>
                </a:solidFill>
              </a:rPr>
              <a:t>：線上版</a:t>
            </a:r>
            <a:endParaRPr lang="en-US" sz="2800" b="1" dirty="0">
              <a:solidFill>
                <a:schemeClr val="bg1"/>
              </a:solidFill>
            </a:endParaRPr>
          </a:p>
        </p:txBody>
      </p:sp>
      <p:pic>
        <p:nvPicPr>
          <p:cNvPr id="4" name="圖片 3">
            <a:extLst>
              <a:ext uri="{FF2B5EF4-FFF2-40B4-BE49-F238E27FC236}">
                <a16:creationId xmlns:a16="http://schemas.microsoft.com/office/drawing/2014/main" id="{0E7FB8CA-88F3-49D3-B014-507E1D27C3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5657" y="579975"/>
            <a:ext cx="1622376" cy="1612970"/>
          </a:xfrm>
          <a:prstGeom prst="rect">
            <a:avLst/>
          </a:prstGeom>
        </p:spPr>
      </p:pic>
      <p:pic>
        <p:nvPicPr>
          <p:cNvPr id="8" name="圖片 7">
            <a:extLst>
              <a:ext uri="{FF2B5EF4-FFF2-40B4-BE49-F238E27FC236}">
                <a16:creationId xmlns:a16="http://schemas.microsoft.com/office/drawing/2014/main" id="{F03579B6-CC51-4E8F-A037-DAB570F0A5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71117">
            <a:off x="359711" y="2428149"/>
            <a:ext cx="2369799" cy="3299965"/>
          </a:xfrm>
          <a:prstGeom prst="rect">
            <a:avLst/>
          </a:prstGeom>
        </p:spPr>
      </p:pic>
    </p:spTree>
    <p:extLst>
      <p:ext uri="{BB962C8B-B14F-4D97-AF65-F5344CB8AC3E}">
        <p14:creationId xmlns:p14="http://schemas.microsoft.com/office/powerpoint/2010/main" val="14245601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5EEAD8D0-861F-4621-B6C7-32F2E5E1E781}"/>
              </a:ext>
            </a:extLst>
          </p:cNvPr>
          <p:cNvSpPr txBox="1"/>
          <p:nvPr/>
        </p:nvSpPr>
        <p:spPr>
          <a:xfrm>
            <a:off x="2638098" y="1313793"/>
            <a:ext cx="25750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寫自己的名字或綽號</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文字方塊 5">
            <a:extLst>
              <a:ext uri="{FF2B5EF4-FFF2-40B4-BE49-F238E27FC236}">
                <a16:creationId xmlns:a16="http://schemas.microsoft.com/office/drawing/2014/main" id="{D61E34CD-9A9B-4069-BD5E-1B8E0084DEDB}"/>
              </a:ext>
            </a:extLst>
          </p:cNvPr>
          <p:cNvSpPr txBox="1"/>
          <p:nvPr/>
        </p:nvSpPr>
        <p:spPr>
          <a:xfrm>
            <a:off x="1061545" y="4550979"/>
            <a:ext cx="46455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寫下保護</a:t>
            </a:r>
            <a:r>
              <a:rPr lang="zh-TW" altLang="en-US" dirty="0">
                <a:solidFill>
                  <a:prstClr val="black"/>
                </a:solidFill>
                <a:latin typeface="Calibri" panose="020F0502020204030204"/>
                <a:ea typeface="新細明體" panose="02020500000000000000" pitchFamily="18" charset="-120"/>
              </a:rPr>
              <a:t>數位</a:t>
            </a: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生活安全的行動，至少一樣。</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962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D61E34CD-9A9B-4069-BD5E-1B8E0084DEDB}"/>
              </a:ext>
            </a:extLst>
          </p:cNvPr>
          <p:cNvSpPr txBox="1"/>
          <p:nvPr/>
        </p:nvSpPr>
        <p:spPr>
          <a:xfrm>
            <a:off x="1061545" y="4550979"/>
            <a:ext cx="46455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寫下保護數位生活安全的行動，至少一樣。</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文字方塊 3">
            <a:extLst>
              <a:ext uri="{FF2B5EF4-FFF2-40B4-BE49-F238E27FC236}">
                <a16:creationId xmlns:a16="http://schemas.microsoft.com/office/drawing/2014/main" id="{42A4965D-6254-4466-A76D-23276BD54138}"/>
              </a:ext>
            </a:extLst>
          </p:cNvPr>
          <p:cNvSpPr txBox="1"/>
          <p:nvPr/>
        </p:nvSpPr>
        <p:spPr>
          <a:xfrm>
            <a:off x="2638098" y="1313793"/>
            <a:ext cx="25750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寫自己的名字或綽號</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226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D61E34CD-9A9B-4069-BD5E-1B8E0084DEDB}"/>
              </a:ext>
            </a:extLst>
          </p:cNvPr>
          <p:cNvSpPr txBox="1"/>
          <p:nvPr/>
        </p:nvSpPr>
        <p:spPr>
          <a:xfrm>
            <a:off x="4249266" y="4372303"/>
            <a:ext cx="6064469" cy="646331"/>
          </a:xfrm>
          <a:prstGeom prst="rect">
            <a:avLst/>
          </a:prstGeom>
          <a:noFill/>
        </p:spPr>
        <p:txBody>
          <a:bodyPr wrap="square" rtlCol="0">
            <a:spAutoFit/>
          </a:bodyPr>
          <a:lstStyle/>
          <a:p>
            <a:pPr>
              <a:defRPr/>
            </a:pPr>
            <a:r>
              <a:rPr lang="zh-TW" altLang="en-US" dirty="0">
                <a:solidFill>
                  <a:prstClr val="black"/>
                </a:solidFill>
              </a:rPr>
              <a:t>寫下保護數位生活安全的行動，至少一樣。</a:t>
            </a: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文字方塊 3">
            <a:extLst>
              <a:ext uri="{FF2B5EF4-FFF2-40B4-BE49-F238E27FC236}">
                <a16:creationId xmlns:a16="http://schemas.microsoft.com/office/drawing/2014/main" id="{F57D62F6-DB75-4F8B-8A91-58A2DFC37609}"/>
              </a:ext>
            </a:extLst>
          </p:cNvPr>
          <p:cNvSpPr txBox="1"/>
          <p:nvPr/>
        </p:nvSpPr>
        <p:spPr>
          <a:xfrm>
            <a:off x="2252335" y="1871005"/>
            <a:ext cx="25750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寫自己的名字或綽號</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990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D61E34CD-9A9B-4069-BD5E-1B8E0084DEDB}"/>
              </a:ext>
            </a:extLst>
          </p:cNvPr>
          <p:cNvSpPr txBox="1"/>
          <p:nvPr/>
        </p:nvSpPr>
        <p:spPr>
          <a:xfrm>
            <a:off x="1061545" y="4550979"/>
            <a:ext cx="4645571" cy="646331"/>
          </a:xfrm>
          <a:prstGeom prst="rect">
            <a:avLst/>
          </a:prstGeom>
          <a:noFill/>
        </p:spPr>
        <p:txBody>
          <a:bodyPr wrap="square" rtlCol="0">
            <a:spAutoFit/>
          </a:bodyPr>
          <a:lstStyle/>
          <a:p>
            <a:pPr>
              <a:defRPr/>
            </a:pPr>
            <a:r>
              <a:rPr lang="zh-TW" altLang="en-US" dirty="0">
                <a:solidFill>
                  <a:prstClr val="black"/>
                </a:solidFill>
              </a:rPr>
              <a:t>寫下保護數位生活安全的行動，至少一樣。</a:t>
            </a: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文字方塊 3">
            <a:extLst>
              <a:ext uri="{FF2B5EF4-FFF2-40B4-BE49-F238E27FC236}">
                <a16:creationId xmlns:a16="http://schemas.microsoft.com/office/drawing/2014/main" id="{B4D4647C-F372-452C-A10E-264C2FB57FB1}"/>
              </a:ext>
            </a:extLst>
          </p:cNvPr>
          <p:cNvSpPr txBox="1"/>
          <p:nvPr/>
        </p:nvSpPr>
        <p:spPr>
          <a:xfrm>
            <a:off x="2638098" y="1313793"/>
            <a:ext cx="25750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寫自己的名字或綽號</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26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8413C6D-83BA-405B-B93D-00F15CB86C51}"/>
              </a:ext>
            </a:extLst>
          </p:cNvPr>
          <p:cNvPicPr>
            <a:picLocks noChangeAspect="1"/>
          </p:cNvPicPr>
          <p:nvPr/>
        </p:nvPicPr>
        <p:blipFill>
          <a:blip r:embed="rId3"/>
          <a:stretch>
            <a:fillRect/>
          </a:stretch>
        </p:blipFill>
        <p:spPr>
          <a:xfrm>
            <a:off x="6299902" y="0"/>
            <a:ext cx="5892098" cy="6858000"/>
          </a:xfrm>
          <a:prstGeom prst="rect">
            <a:avLst/>
          </a:prstGeom>
        </p:spPr>
      </p:pic>
      <p:sp>
        <p:nvSpPr>
          <p:cNvPr id="16" name="矩形 15">
            <a:extLst>
              <a:ext uri="{FF2B5EF4-FFF2-40B4-BE49-F238E27FC236}">
                <a16:creationId xmlns:a16="http://schemas.microsoft.com/office/drawing/2014/main" id="{4B705C3A-E226-42F7-9BD5-7731C7D78177}"/>
              </a:ext>
            </a:extLst>
          </p:cNvPr>
          <p:cNvSpPr/>
          <p:nvPr/>
        </p:nvSpPr>
        <p:spPr>
          <a:xfrm flipH="1">
            <a:off x="11554187" y="6492240"/>
            <a:ext cx="45719" cy="365760"/>
          </a:xfrm>
          <a:prstGeom prst="rect">
            <a:avLst/>
          </a:prstGeom>
          <a:solidFill>
            <a:srgbClr val="D2B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a:extLst>
              <a:ext uri="{FF2B5EF4-FFF2-40B4-BE49-F238E27FC236}">
                <a16:creationId xmlns:a16="http://schemas.microsoft.com/office/drawing/2014/main" id="{0E7AB91D-55C5-4D26-BE31-46F8553B4156}"/>
              </a:ext>
            </a:extLst>
          </p:cNvPr>
          <p:cNvSpPr/>
          <p:nvPr/>
        </p:nvSpPr>
        <p:spPr>
          <a:xfrm flipH="1">
            <a:off x="11900033" y="6492240"/>
            <a:ext cx="45719" cy="365760"/>
          </a:xfrm>
          <a:prstGeom prst="rect">
            <a:avLst/>
          </a:prstGeom>
          <a:solidFill>
            <a:srgbClr val="B99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a:extLst>
              <a:ext uri="{FF2B5EF4-FFF2-40B4-BE49-F238E27FC236}">
                <a16:creationId xmlns:a16="http://schemas.microsoft.com/office/drawing/2014/main" id="{A2C09E7C-41E1-40C8-AA59-2155F7B3331E}"/>
              </a:ext>
            </a:extLst>
          </p:cNvPr>
          <p:cNvSpPr/>
          <p:nvPr/>
        </p:nvSpPr>
        <p:spPr>
          <a:xfrm flipH="1">
            <a:off x="12072955" y="6492240"/>
            <a:ext cx="45719" cy="365760"/>
          </a:xfrm>
          <a:prstGeom prst="rect">
            <a:avLst/>
          </a:prstGeom>
          <a:solidFill>
            <a:srgbClr val="C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a:extLst>
              <a:ext uri="{FF2B5EF4-FFF2-40B4-BE49-F238E27FC236}">
                <a16:creationId xmlns:a16="http://schemas.microsoft.com/office/drawing/2014/main" id="{A4876F55-52BB-48F0-9C1B-B9B9F562B574}"/>
              </a:ext>
            </a:extLst>
          </p:cNvPr>
          <p:cNvSpPr/>
          <p:nvPr/>
        </p:nvSpPr>
        <p:spPr>
          <a:xfrm flipH="1">
            <a:off x="11727110" y="6492240"/>
            <a:ext cx="45719" cy="365760"/>
          </a:xfrm>
          <a:prstGeom prst="rect">
            <a:avLst/>
          </a:prstGeom>
          <a:solidFill>
            <a:srgbClr val="EE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a:extLst>
              <a:ext uri="{FF2B5EF4-FFF2-40B4-BE49-F238E27FC236}">
                <a16:creationId xmlns:a16="http://schemas.microsoft.com/office/drawing/2014/main" id="{F6C8B873-C629-4CA4-B117-399BD399FD87}"/>
              </a:ext>
            </a:extLst>
          </p:cNvPr>
          <p:cNvSpPr/>
          <p:nvPr/>
        </p:nvSpPr>
        <p:spPr>
          <a:xfrm flipH="1">
            <a:off x="11381265" y="6492240"/>
            <a:ext cx="45719" cy="365760"/>
          </a:xfrm>
          <a:prstGeom prst="rect">
            <a:avLst/>
          </a:prstGeom>
          <a:solidFill>
            <a:srgbClr val="1F2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文字方塊 20">
            <a:extLst>
              <a:ext uri="{FF2B5EF4-FFF2-40B4-BE49-F238E27FC236}">
                <a16:creationId xmlns:a16="http://schemas.microsoft.com/office/drawing/2014/main" id="{AE1BED93-C75E-458B-8628-C1F36D88FC4F}"/>
              </a:ext>
            </a:extLst>
          </p:cNvPr>
          <p:cNvSpPr txBox="1"/>
          <p:nvPr/>
        </p:nvSpPr>
        <p:spPr>
          <a:xfrm>
            <a:off x="166125" y="468887"/>
            <a:ext cx="5967654" cy="584775"/>
          </a:xfrm>
          <a:prstGeom prst="rect">
            <a:avLst/>
          </a:prstGeom>
          <a:solidFill>
            <a:srgbClr val="D6A698"/>
          </a:solidFill>
        </p:spPr>
        <p:txBody>
          <a:bodyPr wrap="square" rtlCol="0">
            <a:spAutoFit/>
          </a:bodyPr>
          <a:lstStyle/>
          <a:p>
            <a:pPr algn="ctr"/>
            <a:r>
              <a:rPr lang="zh-TW" altLang="en-US" sz="3200" b="1" dirty="0">
                <a:solidFill>
                  <a:schemeClr val="bg1"/>
                </a:solidFill>
              </a:rPr>
              <a:t>手機的主人正在做甚麼？</a:t>
            </a:r>
            <a:endParaRPr lang="en-US" altLang="zh-TW" sz="3200" b="1" dirty="0">
              <a:solidFill>
                <a:schemeClr val="bg1"/>
              </a:solidFill>
            </a:endParaRPr>
          </a:p>
        </p:txBody>
      </p:sp>
      <p:sp>
        <p:nvSpPr>
          <p:cNvPr id="2" name="文字方塊 1">
            <a:extLst>
              <a:ext uri="{FF2B5EF4-FFF2-40B4-BE49-F238E27FC236}">
                <a16:creationId xmlns:a16="http://schemas.microsoft.com/office/drawing/2014/main" id="{5F71C3CC-B0B0-428F-BABD-CA60029B4571}"/>
              </a:ext>
            </a:extLst>
          </p:cNvPr>
          <p:cNvSpPr txBox="1"/>
          <p:nvPr/>
        </p:nvSpPr>
        <p:spPr>
          <a:xfrm>
            <a:off x="1531088" y="1041991"/>
            <a:ext cx="184731" cy="369332"/>
          </a:xfrm>
          <a:prstGeom prst="rect">
            <a:avLst/>
          </a:prstGeom>
          <a:noFill/>
        </p:spPr>
        <p:txBody>
          <a:bodyPr wrap="none" rtlCol="0">
            <a:spAutoFit/>
          </a:bodyPr>
          <a:lstStyle/>
          <a:p>
            <a:pPr algn="ctr"/>
            <a:endParaRPr lang="en-US" dirty="0"/>
          </a:p>
        </p:txBody>
      </p:sp>
      <p:sp>
        <p:nvSpPr>
          <p:cNvPr id="26" name="文字方塊 25">
            <a:extLst>
              <a:ext uri="{FF2B5EF4-FFF2-40B4-BE49-F238E27FC236}">
                <a16:creationId xmlns:a16="http://schemas.microsoft.com/office/drawing/2014/main" id="{2CF9A784-7BB1-402B-AF12-82D944FEECE5}"/>
              </a:ext>
            </a:extLst>
          </p:cNvPr>
          <p:cNvSpPr txBox="1"/>
          <p:nvPr/>
        </p:nvSpPr>
        <p:spPr>
          <a:xfrm>
            <a:off x="6389963" y="365760"/>
            <a:ext cx="5802037" cy="1952073"/>
          </a:xfrm>
          <a:prstGeom prst="rect">
            <a:avLst/>
          </a:prstGeom>
          <a:noFill/>
        </p:spPr>
        <p:txBody>
          <a:bodyPr wrap="square" rtlCol="0">
            <a:spAutoFit/>
          </a:bodyPr>
          <a:lstStyle/>
          <a:p>
            <a:pPr>
              <a:lnSpc>
                <a:spcPct val="150000"/>
              </a:lnSpc>
            </a:pPr>
            <a:r>
              <a:rPr lang="zh-TW" altLang="en-US" sz="2800" dirty="0"/>
              <a:t>精靈寶可夢是任天堂和</a:t>
            </a:r>
            <a:r>
              <a:rPr lang="en-US" altLang="zh-TW" sz="2800" dirty="0"/>
              <a:t>google</a:t>
            </a:r>
            <a:r>
              <a:rPr lang="zh-TW" altLang="en-US" sz="2800" dirty="0"/>
              <a:t>公司共同推出，結合</a:t>
            </a:r>
            <a:r>
              <a:rPr lang="en-US" altLang="zh-TW" sz="2800" b="1" dirty="0">
                <a:solidFill>
                  <a:schemeClr val="accent1">
                    <a:lumMod val="50000"/>
                  </a:schemeClr>
                </a:solidFill>
              </a:rPr>
              <a:t>AR</a:t>
            </a:r>
            <a:r>
              <a:rPr lang="zh-TW" altLang="en-US" sz="2800" b="1" dirty="0">
                <a:solidFill>
                  <a:schemeClr val="accent1">
                    <a:lumMod val="50000"/>
                  </a:schemeClr>
                </a:solidFill>
              </a:rPr>
              <a:t>技術</a:t>
            </a:r>
            <a:r>
              <a:rPr lang="zh-TW" altLang="en-US" sz="2800" dirty="0"/>
              <a:t>的一款遊戲</a:t>
            </a:r>
            <a:r>
              <a:rPr lang="zh-TW" altLang="en-US" sz="2800" b="1" dirty="0">
                <a:solidFill>
                  <a:srgbClr val="002060"/>
                </a:solidFill>
              </a:rPr>
              <a:t>目前全球下載人次已經超過</a:t>
            </a:r>
            <a:r>
              <a:rPr lang="en-US" altLang="zh-TW" sz="2800" b="1" dirty="0">
                <a:solidFill>
                  <a:srgbClr val="002060"/>
                </a:solidFill>
              </a:rPr>
              <a:t>10</a:t>
            </a:r>
            <a:r>
              <a:rPr lang="zh-TW" altLang="en-US" sz="2800" b="1" dirty="0">
                <a:solidFill>
                  <a:srgbClr val="002060"/>
                </a:solidFill>
              </a:rPr>
              <a:t>億次</a:t>
            </a:r>
            <a:r>
              <a:rPr lang="zh-TW" altLang="en-US" sz="2800" dirty="0"/>
              <a:t>。</a:t>
            </a:r>
            <a:endParaRPr lang="en-US" sz="2800" dirty="0"/>
          </a:p>
        </p:txBody>
      </p:sp>
      <p:pic>
        <p:nvPicPr>
          <p:cNvPr id="5" name="圖片 4">
            <a:extLst>
              <a:ext uri="{FF2B5EF4-FFF2-40B4-BE49-F238E27FC236}">
                <a16:creationId xmlns:a16="http://schemas.microsoft.com/office/drawing/2014/main" id="{7360B727-BD05-4DBA-882A-CD15E575A23A}"/>
              </a:ext>
            </a:extLst>
          </p:cNvPr>
          <p:cNvPicPr>
            <a:picLocks noChangeAspect="1"/>
          </p:cNvPicPr>
          <p:nvPr/>
        </p:nvPicPr>
        <p:blipFill>
          <a:blip r:embed="rId4"/>
          <a:stretch>
            <a:fillRect/>
          </a:stretch>
        </p:blipFill>
        <p:spPr>
          <a:xfrm>
            <a:off x="166124" y="1370702"/>
            <a:ext cx="5929876" cy="3789414"/>
          </a:xfrm>
          <a:prstGeom prst="rect">
            <a:avLst/>
          </a:prstGeom>
        </p:spPr>
      </p:pic>
      <p:sp>
        <p:nvSpPr>
          <p:cNvPr id="7" name="文字方塊 6">
            <a:extLst>
              <a:ext uri="{FF2B5EF4-FFF2-40B4-BE49-F238E27FC236}">
                <a16:creationId xmlns:a16="http://schemas.microsoft.com/office/drawing/2014/main" id="{771E1CCE-DF56-45CB-B450-BC6DD46C3E91}"/>
              </a:ext>
            </a:extLst>
          </p:cNvPr>
          <p:cNvSpPr txBox="1"/>
          <p:nvPr/>
        </p:nvSpPr>
        <p:spPr>
          <a:xfrm>
            <a:off x="6389963" y="2941453"/>
            <a:ext cx="5522188" cy="1015663"/>
          </a:xfrm>
          <a:prstGeom prst="rect">
            <a:avLst/>
          </a:prstGeom>
          <a:solidFill>
            <a:schemeClr val="accent4">
              <a:lumMod val="20000"/>
              <a:lumOff val="80000"/>
            </a:schemeClr>
          </a:solidFill>
        </p:spPr>
        <p:txBody>
          <a:bodyPr wrap="square" rtlCol="0">
            <a:spAutoFit/>
          </a:bodyPr>
          <a:lstStyle/>
          <a:p>
            <a:r>
              <a:rPr lang="zh-TW" altLang="en-US" sz="2000" dirty="0"/>
              <a:t>小補充：</a:t>
            </a:r>
            <a:r>
              <a:rPr lang="en-US" sz="2000" dirty="0"/>
              <a:t>Augmented </a:t>
            </a:r>
            <a:r>
              <a:rPr lang="en-US" sz="2000" dirty="0" err="1"/>
              <a:t>Reality（AR</a:t>
            </a:r>
            <a:r>
              <a:rPr lang="en-US" sz="2000" dirty="0"/>
              <a:t>），</a:t>
            </a:r>
            <a:r>
              <a:rPr lang="zh-TW" altLang="en-US" sz="2000" dirty="0"/>
              <a:t>中文名稱「</a:t>
            </a:r>
            <a:r>
              <a:rPr lang="zh-TW" altLang="en-US" sz="2000" b="1" dirty="0"/>
              <a:t>擴增實境</a:t>
            </a:r>
            <a:r>
              <a:rPr lang="zh-TW" altLang="en-US" sz="2000" dirty="0"/>
              <a:t>」，是將</a:t>
            </a:r>
            <a:r>
              <a:rPr lang="zh-TW" altLang="en-US" sz="2000" b="1" dirty="0"/>
              <a:t>虛擬的影像，</a:t>
            </a:r>
            <a:r>
              <a:rPr lang="zh-TW" altLang="en-US" sz="2000" dirty="0"/>
              <a:t>疊加在</a:t>
            </a:r>
            <a:r>
              <a:rPr lang="zh-TW" altLang="en-US" sz="2000" b="1" dirty="0"/>
              <a:t>現實環境中。</a:t>
            </a:r>
            <a:endParaRPr lang="en-US" sz="2000" b="1" dirty="0"/>
          </a:p>
        </p:txBody>
      </p:sp>
      <p:sp>
        <p:nvSpPr>
          <p:cNvPr id="24" name="矩形: 圓角 23">
            <a:extLst>
              <a:ext uri="{FF2B5EF4-FFF2-40B4-BE49-F238E27FC236}">
                <a16:creationId xmlns:a16="http://schemas.microsoft.com/office/drawing/2014/main" id="{7AE2508E-7A3E-4D3B-AA79-B97D455906C9}"/>
              </a:ext>
            </a:extLst>
          </p:cNvPr>
          <p:cNvSpPr/>
          <p:nvPr/>
        </p:nvSpPr>
        <p:spPr>
          <a:xfrm>
            <a:off x="1233156" y="5545049"/>
            <a:ext cx="3899184" cy="541920"/>
          </a:xfrm>
          <a:prstGeom prst="round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t>Answer</a:t>
            </a:r>
            <a:r>
              <a:rPr lang="zh-TW" altLang="en-US" sz="2800" b="1" dirty="0"/>
              <a:t>：用手機抓寶</a:t>
            </a:r>
            <a:endParaRPr lang="en-US" sz="2800" b="1" dirty="0"/>
          </a:p>
        </p:txBody>
      </p:sp>
      <p:sp>
        <p:nvSpPr>
          <p:cNvPr id="3" name="文字方塊 2">
            <a:extLst>
              <a:ext uri="{FF2B5EF4-FFF2-40B4-BE49-F238E27FC236}">
                <a16:creationId xmlns:a16="http://schemas.microsoft.com/office/drawing/2014/main" id="{204D243E-330B-4414-85B0-B9E210C8CF8C}"/>
              </a:ext>
            </a:extLst>
          </p:cNvPr>
          <p:cNvSpPr txBox="1"/>
          <p:nvPr/>
        </p:nvSpPr>
        <p:spPr>
          <a:xfrm>
            <a:off x="6389963" y="4107872"/>
            <a:ext cx="4455156" cy="584775"/>
          </a:xfrm>
          <a:prstGeom prst="rect">
            <a:avLst/>
          </a:prstGeom>
          <a:solidFill>
            <a:srgbClr val="D6A698"/>
          </a:solidFill>
        </p:spPr>
        <p:txBody>
          <a:bodyPr wrap="square" rtlCol="0">
            <a:spAutoFit/>
          </a:bodyPr>
          <a:lstStyle/>
          <a:p>
            <a:r>
              <a:rPr lang="zh-TW" altLang="en-US" sz="3200" b="1" dirty="0">
                <a:solidFill>
                  <a:schemeClr val="bg1"/>
                </a:solidFill>
              </a:rPr>
              <a:t>你有玩過這款遊戲嗎？</a:t>
            </a:r>
            <a:endParaRPr lang="en-US" sz="3200" b="1" dirty="0">
              <a:solidFill>
                <a:schemeClr val="bg1"/>
              </a:solidFill>
            </a:endParaRPr>
          </a:p>
        </p:txBody>
      </p:sp>
      <p:sp>
        <p:nvSpPr>
          <p:cNvPr id="29" name="文字方塊 28">
            <a:extLst>
              <a:ext uri="{FF2B5EF4-FFF2-40B4-BE49-F238E27FC236}">
                <a16:creationId xmlns:a16="http://schemas.microsoft.com/office/drawing/2014/main" id="{1A19BDF2-EEDF-491E-B8FB-7A6886F1BD46}"/>
              </a:ext>
            </a:extLst>
          </p:cNvPr>
          <p:cNvSpPr txBox="1"/>
          <p:nvPr/>
        </p:nvSpPr>
        <p:spPr>
          <a:xfrm>
            <a:off x="6389963" y="4843403"/>
            <a:ext cx="5495941" cy="1479059"/>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想要玩這款遊戲，需要提供</a:t>
            </a:r>
            <a:endParaRPr lang="en-US" altLang="zh-TW" sz="3200" b="1" dirty="0">
              <a:solidFill>
                <a:schemeClr val="bg1"/>
              </a:solidFill>
            </a:endParaRPr>
          </a:p>
          <a:p>
            <a:pPr>
              <a:lnSpc>
                <a:spcPct val="150000"/>
              </a:lnSpc>
            </a:pPr>
            <a:r>
              <a:rPr lang="zh-TW" altLang="en-US" sz="3200" b="1" dirty="0">
                <a:solidFill>
                  <a:schemeClr val="bg1"/>
                </a:solidFill>
              </a:rPr>
              <a:t>任天堂公司哪些個人資料？</a:t>
            </a:r>
            <a:endParaRPr lang="en-US" sz="3200" b="1" dirty="0">
              <a:solidFill>
                <a:schemeClr val="bg1"/>
              </a:solidFill>
            </a:endParaRPr>
          </a:p>
        </p:txBody>
      </p:sp>
    </p:spTree>
    <p:extLst>
      <p:ext uri="{BB962C8B-B14F-4D97-AF65-F5344CB8AC3E}">
        <p14:creationId xmlns:p14="http://schemas.microsoft.com/office/powerpoint/2010/main" val="6020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animBg="1"/>
      <p:bldP spid="24" grpId="0" animBg="1"/>
      <p:bldP spid="3"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B6737598-B973-4FB3-A76D-194F9668521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882304" y="1445618"/>
            <a:ext cx="2574920" cy="5168344"/>
          </a:xfrm>
        </p:spPr>
      </p:pic>
      <p:pic>
        <p:nvPicPr>
          <p:cNvPr id="7" name="圖片 6">
            <a:extLst>
              <a:ext uri="{FF2B5EF4-FFF2-40B4-BE49-F238E27FC236}">
                <a16:creationId xmlns:a16="http://schemas.microsoft.com/office/drawing/2014/main" id="{B88F7892-9EE4-492C-8E9E-017499130D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57931" y="1439788"/>
            <a:ext cx="2311367" cy="5145882"/>
          </a:xfrm>
          <a:prstGeom prst="rect">
            <a:avLst/>
          </a:prstGeom>
        </p:spPr>
      </p:pic>
      <p:pic>
        <p:nvPicPr>
          <p:cNvPr id="9" name="圖片 8">
            <a:extLst>
              <a:ext uri="{FF2B5EF4-FFF2-40B4-BE49-F238E27FC236}">
                <a16:creationId xmlns:a16="http://schemas.microsoft.com/office/drawing/2014/main" id="{4992A287-12F1-4113-B89E-F9648B6AB0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68858" y="1460298"/>
            <a:ext cx="2402353" cy="5150849"/>
          </a:xfrm>
          <a:prstGeom prst="rect">
            <a:avLst/>
          </a:prstGeom>
        </p:spPr>
      </p:pic>
      <p:pic>
        <p:nvPicPr>
          <p:cNvPr id="11" name="圖片 10">
            <a:extLst>
              <a:ext uri="{FF2B5EF4-FFF2-40B4-BE49-F238E27FC236}">
                <a16:creationId xmlns:a16="http://schemas.microsoft.com/office/drawing/2014/main" id="{E1695C1B-01F1-4A70-AFA0-1F054693A7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63926" y="1460298"/>
            <a:ext cx="2302165" cy="5110714"/>
          </a:xfrm>
          <a:prstGeom prst="rect">
            <a:avLst/>
          </a:prstGeom>
        </p:spPr>
      </p:pic>
      <p:sp>
        <p:nvSpPr>
          <p:cNvPr id="14" name="文字方塊 13">
            <a:extLst>
              <a:ext uri="{FF2B5EF4-FFF2-40B4-BE49-F238E27FC236}">
                <a16:creationId xmlns:a16="http://schemas.microsoft.com/office/drawing/2014/main" id="{DB726083-586D-4093-852E-368C64DFACD6}"/>
              </a:ext>
            </a:extLst>
          </p:cNvPr>
          <p:cNvSpPr txBox="1"/>
          <p:nvPr/>
        </p:nvSpPr>
        <p:spPr>
          <a:xfrm>
            <a:off x="391132" y="533140"/>
            <a:ext cx="10677362" cy="584775"/>
          </a:xfrm>
          <a:prstGeom prst="rect">
            <a:avLst/>
          </a:prstGeom>
          <a:solidFill>
            <a:srgbClr val="D6A698"/>
          </a:solidFill>
        </p:spPr>
        <p:txBody>
          <a:bodyPr wrap="square" rtlCol="0">
            <a:spAutoFit/>
          </a:bodyPr>
          <a:lstStyle/>
          <a:p>
            <a:r>
              <a:rPr lang="zh-TW" altLang="en-US" sz="3200" b="1" dirty="0">
                <a:solidFill>
                  <a:schemeClr val="bg1"/>
                </a:solidFill>
              </a:rPr>
              <a:t>根據遊戲說明，在我們玩寶可夢時，公司會蒐集這些個資：</a:t>
            </a:r>
            <a:endParaRPr lang="en-US" sz="3200" b="1" dirty="0">
              <a:solidFill>
                <a:schemeClr val="bg1"/>
              </a:solidFill>
            </a:endParaRPr>
          </a:p>
        </p:txBody>
      </p:sp>
      <p:sp>
        <p:nvSpPr>
          <p:cNvPr id="10" name="文字方塊 9">
            <a:extLst>
              <a:ext uri="{FF2B5EF4-FFF2-40B4-BE49-F238E27FC236}">
                <a16:creationId xmlns:a16="http://schemas.microsoft.com/office/drawing/2014/main" id="{32890E41-660F-4E98-9F22-F12ABFF0364F}"/>
              </a:ext>
            </a:extLst>
          </p:cNvPr>
          <p:cNvSpPr txBox="1"/>
          <p:nvPr/>
        </p:nvSpPr>
        <p:spPr>
          <a:xfrm>
            <a:off x="412042" y="2123372"/>
            <a:ext cx="10144445" cy="523220"/>
          </a:xfrm>
          <a:prstGeom prst="rect">
            <a:avLst/>
          </a:prstGeom>
          <a:solidFill>
            <a:srgbClr val="B9928C"/>
          </a:solidFill>
        </p:spPr>
        <p:txBody>
          <a:bodyPr wrap="square" rtlCol="0">
            <a:spAutoFit/>
          </a:bodyPr>
          <a:lstStyle/>
          <a:p>
            <a:r>
              <a:rPr lang="zh-TW" altLang="en-US" sz="2800" b="1" dirty="0">
                <a:solidFill>
                  <a:schemeClr val="bg1"/>
                </a:solidFill>
              </a:rPr>
              <a:t>位置、姓名、</a:t>
            </a:r>
            <a:r>
              <a:rPr lang="en-US" altLang="zh-TW" sz="2800" b="1" dirty="0">
                <a:solidFill>
                  <a:schemeClr val="bg1"/>
                </a:solidFill>
              </a:rPr>
              <a:t>email</a:t>
            </a:r>
            <a:r>
              <a:rPr lang="zh-TW" altLang="en-US" sz="2800" b="1" dirty="0">
                <a:solidFill>
                  <a:schemeClr val="bg1"/>
                </a:solidFill>
              </a:rPr>
              <a:t>、使用者</a:t>
            </a:r>
            <a:r>
              <a:rPr lang="en-US" altLang="zh-TW" sz="2800" b="1" dirty="0">
                <a:solidFill>
                  <a:schemeClr val="bg1"/>
                </a:solidFill>
              </a:rPr>
              <a:t>ID</a:t>
            </a:r>
            <a:r>
              <a:rPr lang="zh-TW" altLang="en-US" sz="2800" b="1" dirty="0">
                <a:solidFill>
                  <a:schemeClr val="bg1"/>
                </a:solidFill>
              </a:rPr>
              <a:t>、電話、種族、政治或宗教信仰、</a:t>
            </a:r>
            <a:endParaRPr lang="en-US" sz="2800" b="1" dirty="0">
              <a:solidFill>
                <a:schemeClr val="bg1"/>
              </a:solidFill>
            </a:endParaRPr>
          </a:p>
        </p:txBody>
      </p:sp>
      <p:sp>
        <p:nvSpPr>
          <p:cNvPr id="12" name="文字方塊 11">
            <a:extLst>
              <a:ext uri="{FF2B5EF4-FFF2-40B4-BE49-F238E27FC236}">
                <a16:creationId xmlns:a16="http://schemas.microsoft.com/office/drawing/2014/main" id="{7F236216-D2E6-416E-BB9F-BC861A667C9C}"/>
              </a:ext>
            </a:extLst>
          </p:cNvPr>
          <p:cNvSpPr txBox="1"/>
          <p:nvPr/>
        </p:nvSpPr>
        <p:spPr>
          <a:xfrm>
            <a:off x="391132" y="2841816"/>
            <a:ext cx="10222205" cy="523220"/>
          </a:xfrm>
          <a:prstGeom prst="rect">
            <a:avLst/>
          </a:prstGeom>
          <a:solidFill>
            <a:srgbClr val="B9928C"/>
          </a:solidFill>
        </p:spPr>
        <p:txBody>
          <a:bodyPr wrap="square" rtlCol="0">
            <a:spAutoFit/>
          </a:bodyPr>
          <a:lstStyle/>
          <a:p>
            <a:r>
              <a:rPr lang="zh-TW" altLang="en-US" sz="2800" b="1" dirty="0">
                <a:solidFill>
                  <a:schemeClr val="bg1"/>
                </a:solidFill>
              </a:rPr>
              <a:t>電子郵件內容、簡訊內容、即時通訊的聊天內容、相片、影片、</a:t>
            </a:r>
            <a:endParaRPr lang="en-US" sz="2800" b="1" dirty="0">
              <a:solidFill>
                <a:schemeClr val="bg1"/>
              </a:solidFill>
            </a:endParaRPr>
          </a:p>
        </p:txBody>
      </p:sp>
      <p:sp>
        <p:nvSpPr>
          <p:cNvPr id="2" name="文字方塊 1">
            <a:extLst>
              <a:ext uri="{FF2B5EF4-FFF2-40B4-BE49-F238E27FC236}">
                <a16:creationId xmlns:a16="http://schemas.microsoft.com/office/drawing/2014/main" id="{7590A9C2-9662-4D26-A06B-3B88E78D0082}"/>
              </a:ext>
            </a:extLst>
          </p:cNvPr>
          <p:cNvSpPr txBox="1"/>
          <p:nvPr/>
        </p:nvSpPr>
        <p:spPr>
          <a:xfrm>
            <a:off x="391132" y="1417166"/>
            <a:ext cx="1147837" cy="523220"/>
          </a:xfrm>
          <a:prstGeom prst="rect">
            <a:avLst/>
          </a:prstGeom>
          <a:solidFill>
            <a:srgbClr val="B9928C"/>
          </a:solidFill>
        </p:spPr>
        <p:txBody>
          <a:bodyPr wrap="square" rtlCol="0">
            <a:spAutoFit/>
          </a:bodyPr>
          <a:lstStyle/>
          <a:p>
            <a:r>
              <a:rPr lang="zh-TW" altLang="en-US" sz="2800" b="1" dirty="0">
                <a:solidFill>
                  <a:schemeClr val="bg1"/>
                </a:solidFill>
              </a:rPr>
              <a:t>包含：</a:t>
            </a:r>
            <a:endParaRPr lang="en-US" sz="2800" b="1" dirty="0">
              <a:solidFill>
                <a:schemeClr val="bg1"/>
              </a:solidFill>
            </a:endParaRPr>
          </a:p>
        </p:txBody>
      </p:sp>
      <p:sp>
        <p:nvSpPr>
          <p:cNvPr id="3" name="矩形 2">
            <a:extLst>
              <a:ext uri="{FF2B5EF4-FFF2-40B4-BE49-F238E27FC236}">
                <a16:creationId xmlns:a16="http://schemas.microsoft.com/office/drawing/2014/main" id="{7A534325-B436-4F3B-939D-8230CCB07894}"/>
              </a:ext>
            </a:extLst>
          </p:cNvPr>
          <p:cNvSpPr/>
          <p:nvPr/>
        </p:nvSpPr>
        <p:spPr>
          <a:xfrm>
            <a:off x="391132" y="3560260"/>
            <a:ext cx="11674991" cy="523220"/>
          </a:xfrm>
          <a:prstGeom prst="rect">
            <a:avLst/>
          </a:prstGeom>
          <a:solidFill>
            <a:srgbClr val="B9928C"/>
          </a:solidFill>
        </p:spPr>
        <p:txBody>
          <a:bodyPr wrap="none">
            <a:spAutoFit/>
          </a:bodyPr>
          <a:lstStyle/>
          <a:p>
            <a:r>
              <a:rPr lang="zh-TW" altLang="en-US" sz="2800" b="1" dirty="0">
                <a:solidFill>
                  <a:schemeClr val="bg1"/>
                </a:solidFill>
              </a:rPr>
              <a:t>聲音、檔案文件、你的性傾向、性別認同、服役狀態、使用者付款資訊、</a:t>
            </a:r>
            <a:endParaRPr lang="en-US" sz="2800" b="1" dirty="0">
              <a:solidFill>
                <a:schemeClr val="bg1"/>
              </a:solidFill>
            </a:endParaRPr>
          </a:p>
        </p:txBody>
      </p:sp>
      <p:sp>
        <p:nvSpPr>
          <p:cNvPr id="13" name="矩形 12">
            <a:extLst>
              <a:ext uri="{FF2B5EF4-FFF2-40B4-BE49-F238E27FC236}">
                <a16:creationId xmlns:a16="http://schemas.microsoft.com/office/drawing/2014/main" id="{F7AFB3F6-8DA9-4160-9D91-379B3AA93CFF}"/>
              </a:ext>
            </a:extLst>
          </p:cNvPr>
          <p:cNvSpPr/>
          <p:nvPr/>
        </p:nvSpPr>
        <p:spPr>
          <a:xfrm>
            <a:off x="391132" y="4278704"/>
            <a:ext cx="11315918" cy="523220"/>
          </a:xfrm>
          <a:prstGeom prst="rect">
            <a:avLst/>
          </a:prstGeom>
          <a:solidFill>
            <a:srgbClr val="B9928C"/>
          </a:solidFill>
        </p:spPr>
        <p:txBody>
          <a:bodyPr wrap="none">
            <a:spAutoFit/>
          </a:bodyPr>
          <a:lstStyle/>
          <a:p>
            <a:r>
              <a:rPr lang="zh-TW" altLang="en-US" sz="2800" b="1" dirty="0">
                <a:solidFill>
                  <a:schemeClr val="bg1"/>
                </a:solidFill>
              </a:rPr>
              <a:t>購買紀錄、財務資訊、健康資訊、健身資訊、聯絡人資訊、聯絡頻率、</a:t>
            </a:r>
            <a:endParaRPr lang="en-US" sz="2800" b="1" dirty="0">
              <a:solidFill>
                <a:schemeClr val="bg1"/>
              </a:solidFill>
            </a:endParaRPr>
          </a:p>
        </p:txBody>
      </p:sp>
      <p:sp>
        <p:nvSpPr>
          <p:cNvPr id="16" name="矩形 15">
            <a:extLst>
              <a:ext uri="{FF2B5EF4-FFF2-40B4-BE49-F238E27FC236}">
                <a16:creationId xmlns:a16="http://schemas.microsoft.com/office/drawing/2014/main" id="{25BAD6C9-1BF4-43F6-912E-FC286C39AE7F}"/>
              </a:ext>
            </a:extLst>
          </p:cNvPr>
          <p:cNvSpPr/>
          <p:nvPr/>
        </p:nvSpPr>
        <p:spPr>
          <a:xfrm>
            <a:off x="412042" y="4997148"/>
            <a:ext cx="11315918" cy="523220"/>
          </a:xfrm>
          <a:prstGeom prst="rect">
            <a:avLst/>
          </a:prstGeom>
          <a:solidFill>
            <a:srgbClr val="B9928C"/>
          </a:solidFill>
        </p:spPr>
        <p:txBody>
          <a:bodyPr wrap="square">
            <a:spAutoFit/>
          </a:bodyPr>
          <a:lstStyle/>
          <a:p>
            <a:r>
              <a:rPr lang="zh-TW" altLang="en-US" sz="2800" b="1" dirty="0">
                <a:solidFill>
                  <a:schemeClr val="bg1"/>
                </a:solidFill>
              </a:rPr>
              <a:t>聯絡時間長短、使用哪些應用程式、頁面造訪次數、搜尋的內容</a:t>
            </a:r>
            <a:r>
              <a:rPr lang="en-US" altLang="zh-TW" sz="2800" b="1" dirty="0">
                <a:solidFill>
                  <a:schemeClr val="bg1"/>
                </a:solidFill>
              </a:rPr>
              <a:t>……</a:t>
            </a:r>
            <a:r>
              <a:rPr lang="zh-TW" altLang="en-US" sz="2800" b="1" dirty="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409445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1" presetClass="entr" presetSubtype="0" fill="hold" grpId="0" nodeType="withEffect">
                                  <p:stCondLst>
                                    <p:cond delay="500"/>
                                  </p:stCondLst>
                                  <p:childTnLst>
                                    <p:set>
                                      <p:cBhvr>
                                        <p:cTn id="20" dur="1" fill="hold">
                                          <p:stCondLst>
                                            <p:cond delay="0"/>
                                          </p:stCondLst>
                                        </p:cTn>
                                        <p:tgtEl>
                                          <p:spTgt spid="2"/>
                                        </p:tgtEl>
                                        <p:attrNameLst>
                                          <p:attrName>style.visibility</p:attrName>
                                        </p:attrNameLst>
                                      </p:cBhvr>
                                      <p:to>
                                        <p:strVal val="visible"/>
                                      </p:to>
                                    </p:set>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 grpId="0" animBg="1"/>
      <p:bldP spid="3"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a:extLst>
              <a:ext uri="{FF2B5EF4-FFF2-40B4-BE49-F238E27FC236}">
                <a16:creationId xmlns:a16="http://schemas.microsoft.com/office/drawing/2014/main" id="{A47DBE14-B43A-4EA1-AA36-CB914DA167F9}"/>
              </a:ext>
            </a:extLst>
          </p:cNvPr>
          <p:cNvSpPr txBox="1"/>
          <p:nvPr/>
        </p:nvSpPr>
        <p:spPr>
          <a:xfrm>
            <a:off x="275079" y="1647296"/>
            <a:ext cx="11822186" cy="3244734"/>
          </a:xfrm>
          <a:prstGeom prst="rect">
            <a:avLst/>
          </a:prstGeom>
          <a:solidFill>
            <a:srgbClr val="B9928C"/>
          </a:solidFill>
        </p:spPr>
        <p:txBody>
          <a:bodyPr wrap="square" rtlCol="0">
            <a:spAutoFit/>
          </a:bodyPr>
          <a:lstStyle/>
          <a:p>
            <a:pPr>
              <a:lnSpc>
                <a:spcPct val="150000"/>
              </a:lnSpc>
            </a:pPr>
            <a:r>
              <a:rPr lang="zh-TW" altLang="en-US" sz="2800" b="1" dirty="0">
                <a:solidFill>
                  <a:schemeClr val="bg1"/>
                </a:solidFill>
              </a:rPr>
              <a:t>位置、姓名、</a:t>
            </a:r>
            <a:r>
              <a:rPr lang="en-US" altLang="zh-TW" sz="2800" b="1" dirty="0">
                <a:solidFill>
                  <a:schemeClr val="bg1"/>
                </a:solidFill>
              </a:rPr>
              <a:t>email</a:t>
            </a:r>
            <a:r>
              <a:rPr lang="zh-TW" altLang="en-US" sz="2800" b="1" dirty="0">
                <a:solidFill>
                  <a:schemeClr val="bg1"/>
                </a:solidFill>
              </a:rPr>
              <a:t>、使用者</a:t>
            </a:r>
            <a:r>
              <a:rPr lang="en-US" altLang="zh-TW" sz="2800" b="1" dirty="0">
                <a:solidFill>
                  <a:schemeClr val="bg1"/>
                </a:solidFill>
              </a:rPr>
              <a:t>ID</a:t>
            </a:r>
            <a:r>
              <a:rPr lang="zh-TW" altLang="en-US" sz="2800" b="1" dirty="0">
                <a:solidFill>
                  <a:schemeClr val="bg1"/>
                </a:solidFill>
              </a:rPr>
              <a:t>、電話、種族、政治或宗教信仰、電子郵件內容、簡訊內容、即時通訊的聊天內容、相片、影片、聲音、檔案文件、你的性傾向、性別認同、服役狀態、使用者付款資訊、購買紀錄、財務資訊、健康資訊、健身資訊、聯絡人資訊、聯絡頻率、聯絡時間長短、使用哪些應用程式、頁面造訪次數、在應用程式中搜尋的內容</a:t>
            </a:r>
            <a:r>
              <a:rPr lang="en-US" altLang="zh-TW" sz="2800" b="1" dirty="0">
                <a:solidFill>
                  <a:schemeClr val="bg1"/>
                </a:solidFill>
              </a:rPr>
              <a:t>……</a:t>
            </a:r>
            <a:r>
              <a:rPr lang="zh-TW" altLang="en-US" sz="2800" b="1" dirty="0">
                <a:solidFill>
                  <a:schemeClr val="bg1"/>
                </a:solidFill>
              </a:rPr>
              <a:t>。</a:t>
            </a:r>
            <a:endParaRPr lang="en-US" sz="2800" b="1" dirty="0">
              <a:solidFill>
                <a:schemeClr val="bg1"/>
              </a:solidFill>
            </a:endParaRPr>
          </a:p>
        </p:txBody>
      </p:sp>
      <p:sp>
        <p:nvSpPr>
          <p:cNvPr id="18" name="文字方塊 17">
            <a:extLst>
              <a:ext uri="{FF2B5EF4-FFF2-40B4-BE49-F238E27FC236}">
                <a16:creationId xmlns:a16="http://schemas.microsoft.com/office/drawing/2014/main" id="{87C50307-3CC5-4168-8F7A-33C7B68B84F7}"/>
              </a:ext>
            </a:extLst>
          </p:cNvPr>
          <p:cNvSpPr txBox="1"/>
          <p:nvPr/>
        </p:nvSpPr>
        <p:spPr>
          <a:xfrm>
            <a:off x="275079" y="671163"/>
            <a:ext cx="6221703" cy="707886"/>
          </a:xfrm>
          <a:prstGeom prst="rect">
            <a:avLst/>
          </a:prstGeom>
          <a:solidFill>
            <a:srgbClr val="D6A698"/>
          </a:solidFill>
        </p:spPr>
        <p:txBody>
          <a:bodyPr wrap="square" rtlCol="0">
            <a:spAutoFit/>
          </a:bodyPr>
          <a:lstStyle/>
          <a:p>
            <a:r>
              <a:rPr lang="zh-TW" altLang="en-US" sz="4000" b="1" dirty="0">
                <a:solidFill>
                  <a:schemeClr val="bg1"/>
                </a:solidFill>
              </a:rPr>
              <a:t>算算看，一共有幾項個資</a:t>
            </a:r>
            <a:r>
              <a:rPr lang="zh-TW" altLang="en-US" sz="4000" b="1" dirty="0">
                <a:solidFill>
                  <a:schemeClr val="bg1"/>
                </a:solidFill>
                <a:sym typeface="Wingdings" panose="05000000000000000000" pitchFamily="2" charset="2"/>
              </a:rPr>
              <a:t>：</a:t>
            </a:r>
            <a:endParaRPr lang="en-US" altLang="zh-TW" sz="4000" b="1" dirty="0">
              <a:solidFill>
                <a:schemeClr val="bg1"/>
              </a:solidFill>
            </a:endParaRPr>
          </a:p>
        </p:txBody>
      </p:sp>
      <p:sp>
        <p:nvSpPr>
          <p:cNvPr id="8" name="文字方塊 7">
            <a:extLst>
              <a:ext uri="{FF2B5EF4-FFF2-40B4-BE49-F238E27FC236}">
                <a16:creationId xmlns:a16="http://schemas.microsoft.com/office/drawing/2014/main" id="{99A86118-B144-4FE5-9909-AF7FAD85F163}"/>
              </a:ext>
            </a:extLst>
          </p:cNvPr>
          <p:cNvSpPr txBox="1"/>
          <p:nvPr/>
        </p:nvSpPr>
        <p:spPr>
          <a:xfrm>
            <a:off x="275079" y="5160277"/>
            <a:ext cx="7112911" cy="830997"/>
          </a:xfrm>
          <a:prstGeom prst="rect">
            <a:avLst/>
          </a:prstGeom>
          <a:solidFill>
            <a:schemeClr val="bg1"/>
          </a:solidFill>
        </p:spPr>
        <p:txBody>
          <a:bodyPr wrap="square" rtlCol="0">
            <a:spAutoFit/>
          </a:bodyPr>
          <a:lstStyle/>
          <a:p>
            <a:r>
              <a:rPr lang="zh-TW" altLang="en-US" sz="3200" b="1" dirty="0"/>
              <a:t>寶可夢最少可以存取</a:t>
            </a:r>
            <a:r>
              <a:rPr lang="en-US" altLang="zh-TW" sz="4800" b="1" dirty="0">
                <a:solidFill>
                  <a:srgbClr val="B9928C"/>
                </a:solidFill>
              </a:rPr>
              <a:t>28</a:t>
            </a:r>
            <a:r>
              <a:rPr lang="zh-TW" altLang="en-US" sz="3200" b="1" dirty="0"/>
              <a:t>項個人資訊</a:t>
            </a:r>
            <a:r>
              <a:rPr lang="zh-TW" altLang="en-US" sz="3200" dirty="0"/>
              <a:t>。</a:t>
            </a:r>
            <a:endParaRPr lang="en-US" sz="3200" dirty="0"/>
          </a:p>
        </p:txBody>
      </p:sp>
      <p:pic>
        <p:nvPicPr>
          <p:cNvPr id="2" name="圖片 1">
            <a:extLst>
              <a:ext uri="{FF2B5EF4-FFF2-40B4-BE49-F238E27FC236}">
                <a16:creationId xmlns:a16="http://schemas.microsoft.com/office/drawing/2014/main" id="{01D6015A-13B0-4991-94A2-2151CF21A84C}"/>
              </a:ext>
            </a:extLst>
          </p:cNvPr>
          <p:cNvPicPr>
            <a:picLocks noChangeAspect="1"/>
          </p:cNvPicPr>
          <p:nvPr/>
        </p:nvPicPr>
        <p:blipFill>
          <a:blip r:embed="rId3"/>
          <a:stretch>
            <a:fillRect/>
          </a:stretch>
        </p:blipFill>
        <p:spPr>
          <a:xfrm>
            <a:off x="10076310" y="5041007"/>
            <a:ext cx="1133954" cy="1597290"/>
          </a:xfrm>
          <a:prstGeom prst="rect">
            <a:avLst/>
          </a:prstGeom>
        </p:spPr>
      </p:pic>
    </p:spTree>
    <p:extLst>
      <p:ext uri="{BB962C8B-B14F-4D97-AF65-F5344CB8AC3E}">
        <p14:creationId xmlns:p14="http://schemas.microsoft.com/office/powerpoint/2010/main" val="28060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3">
            <a:extLst>
              <a:ext uri="{FF2B5EF4-FFF2-40B4-BE49-F238E27FC236}">
                <a16:creationId xmlns:a16="http://schemas.microsoft.com/office/drawing/2014/main" id="{DB726083-586D-4093-852E-368C64DFACD6}"/>
              </a:ext>
            </a:extLst>
          </p:cNvPr>
          <p:cNvSpPr txBox="1"/>
          <p:nvPr/>
        </p:nvSpPr>
        <p:spPr>
          <a:xfrm>
            <a:off x="558028" y="2346340"/>
            <a:ext cx="11075943" cy="1825693"/>
          </a:xfrm>
          <a:prstGeom prst="rect">
            <a:avLst/>
          </a:prstGeom>
          <a:solidFill>
            <a:srgbClr val="D6A698"/>
          </a:solidFill>
        </p:spPr>
        <p:txBody>
          <a:bodyPr wrap="square" rtlCol="0">
            <a:spAutoFit/>
          </a:bodyPr>
          <a:lstStyle/>
          <a:p>
            <a:pPr algn="ctr">
              <a:lnSpc>
                <a:spcPct val="150000"/>
              </a:lnSpc>
            </a:pPr>
            <a:r>
              <a:rPr lang="zh-TW" altLang="en-US" sz="4000" b="1" dirty="0">
                <a:solidFill>
                  <a:schemeClr val="bg1"/>
                </a:solidFill>
              </a:rPr>
              <a:t>想一想，你覺得遊戲公司蒐集這些資料</a:t>
            </a:r>
            <a:r>
              <a:rPr lang="zh-TW" altLang="en-US" sz="4000" b="1" dirty="0">
                <a:solidFill>
                  <a:srgbClr val="1F2E55"/>
                </a:solidFill>
              </a:rPr>
              <a:t>很合理</a:t>
            </a:r>
            <a:r>
              <a:rPr lang="zh-TW" altLang="en-US" sz="4000" b="1" dirty="0">
                <a:solidFill>
                  <a:schemeClr val="bg1"/>
                </a:solidFill>
              </a:rPr>
              <a:t>的請舉</a:t>
            </a:r>
            <a:r>
              <a:rPr lang="zh-TW" altLang="en-US" sz="4000" b="1" dirty="0">
                <a:solidFill>
                  <a:srgbClr val="1F2E55"/>
                </a:solidFill>
              </a:rPr>
              <a:t>圈</a:t>
            </a:r>
            <a:r>
              <a:rPr lang="zh-TW" altLang="en-US" sz="4000" b="1" dirty="0">
                <a:solidFill>
                  <a:schemeClr val="bg1"/>
                </a:solidFill>
              </a:rPr>
              <a:t>，覺得蒐集</a:t>
            </a:r>
            <a:r>
              <a:rPr lang="zh-TW" altLang="en-US" sz="4000" b="1" dirty="0">
                <a:solidFill>
                  <a:srgbClr val="1F2E55"/>
                </a:solidFill>
              </a:rPr>
              <a:t>過多資訊</a:t>
            </a:r>
            <a:r>
              <a:rPr lang="zh-TW" altLang="en-US" sz="4000" b="1" dirty="0">
                <a:solidFill>
                  <a:schemeClr val="bg1"/>
                </a:solidFill>
              </a:rPr>
              <a:t>的請舉</a:t>
            </a:r>
            <a:r>
              <a:rPr lang="zh-TW" altLang="en-US" sz="4000" b="1" dirty="0">
                <a:solidFill>
                  <a:srgbClr val="1F2E55"/>
                </a:solidFill>
              </a:rPr>
              <a:t>叉</a:t>
            </a:r>
            <a:r>
              <a:rPr lang="zh-TW" altLang="en-US" sz="4000" b="1" dirty="0">
                <a:solidFill>
                  <a:schemeClr val="bg1"/>
                </a:solidFill>
              </a:rPr>
              <a:t>。</a:t>
            </a:r>
            <a:endParaRPr lang="en-US" altLang="zh-TW" sz="4000" b="1" dirty="0">
              <a:solidFill>
                <a:schemeClr val="bg1"/>
              </a:solidFill>
            </a:endParaRPr>
          </a:p>
        </p:txBody>
      </p:sp>
      <p:pic>
        <p:nvPicPr>
          <p:cNvPr id="3" name="圖片 2">
            <a:extLst>
              <a:ext uri="{FF2B5EF4-FFF2-40B4-BE49-F238E27FC236}">
                <a16:creationId xmlns:a16="http://schemas.microsoft.com/office/drawing/2014/main" id="{8BCE24F4-4FAB-492D-8D6C-C66363CEEA5E}"/>
              </a:ext>
            </a:extLst>
          </p:cNvPr>
          <p:cNvPicPr>
            <a:picLocks/>
          </p:cNvPicPr>
          <p:nvPr/>
        </p:nvPicPr>
        <p:blipFill>
          <a:blip r:embed="rId3"/>
          <a:stretch>
            <a:fillRect/>
          </a:stretch>
        </p:blipFill>
        <p:spPr>
          <a:xfrm>
            <a:off x="4266427" y="4540598"/>
            <a:ext cx="1625600" cy="1625600"/>
          </a:xfrm>
          <a:prstGeom prst="rect">
            <a:avLst/>
          </a:prstGeom>
        </p:spPr>
      </p:pic>
      <p:pic>
        <p:nvPicPr>
          <p:cNvPr id="4" name="圖片 3">
            <a:extLst>
              <a:ext uri="{FF2B5EF4-FFF2-40B4-BE49-F238E27FC236}">
                <a16:creationId xmlns:a16="http://schemas.microsoft.com/office/drawing/2014/main" id="{445F1C31-60A6-48B7-8D20-4B9E0DF91300}"/>
              </a:ext>
            </a:extLst>
          </p:cNvPr>
          <p:cNvPicPr>
            <a:picLocks/>
          </p:cNvPicPr>
          <p:nvPr/>
        </p:nvPicPr>
        <p:blipFill>
          <a:blip r:embed="rId4"/>
          <a:stretch>
            <a:fillRect/>
          </a:stretch>
        </p:blipFill>
        <p:spPr>
          <a:xfrm>
            <a:off x="6299975" y="4540598"/>
            <a:ext cx="1625600" cy="1625600"/>
          </a:xfrm>
          <a:prstGeom prst="rect">
            <a:avLst/>
          </a:prstGeom>
        </p:spPr>
      </p:pic>
      <p:pic>
        <p:nvPicPr>
          <p:cNvPr id="2" name="圖片 1">
            <a:extLst>
              <a:ext uri="{FF2B5EF4-FFF2-40B4-BE49-F238E27FC236}">
                <a16:creationId xmlns:a16="http://schemas.microsoft.com/office/drawing/2014/main" id="{5C45CC74-7AB5-44B1-B46D-FCA7E4A0C0D1}"/>
              </a:ext>
            </a:extLst>
          </p:cNvPr>
          <p:cNvPicPr>
            <a:picLocks noChangeAspect="1"/>
          </p:cNvPicPr>
          <p:nvPr/>
        </p:nvPicPr>
        <p:blipFill>
          <a:blip r:embed="rId5"/>
          <a:stretch>
            <a:fillRect/>
          </a:stretch>
        </p:blipFill>
        <p:spPr>
          <a:xfrm rot="1134706">
            <a:off x="9844837" y="117921"/>
            <a:ext cx="2347163" cy="2395936"/>
          </a:xfrm>
          <a:prstGeom prst="rect">
            <a:avLst/>
          </a:prstGeom>
        </p:spPr>
      </p:pic>
      <p:sp>
        <p:nvSpPr>
          <p:cNvPr id="6" name="矩形 5">
            <a:extLst>
              <a:ext uri="{FF2B5EF4-FFF2-40B4-BE49-F238E27FC236}">
                <a16:creationId xmlns:a16="http://schemas.microsoft.com/office/drawing/2014/main" id="{72F52A3E-647C-4BFF-BD60-4CA7D6A84FFD}"/>
              </a:ext>
            </a:extLst>
          </p:cNvPr>
          <p:cNvSpPr/>
          <p:nvPr/>
        </p:nvSpPr>
        <p:spPr>
          <a:xfrm>
            <a:off x="5679985" y="6611779"/>
            <a:ext cx="5953986" cy="246221"/>
          </a:xfrm>
          <a:prstGeom prst="rect">
            <a:avLst/>
          </a:prstGeom>
        </p:spPr>
        <p:txBody>
          <a:bodyPr wrap="square">
            <a:spAutoFit/>
          </a:bodyPr>
          <a:lstStyle/>
          <a:p>
            <a:r>
              <a:rPr lang="zh-TW" altLang="en-US" sz="1000" dirty="0"/>
              <a:t>本</a:t>
            </a:r>
            <a:r>
              <a:rPr lang="en-US" altLang="zh-TW" sz="1000" dirty="0"/>
              <a:t>PPT</a:t>
            </a:r>
            <a:r>
              <a:rPr lang="zh-TW" altLang="en-US" sz="1000" dirty="0"/>
              <a:t>內的小偵探、人物等圖片來源皆為</a:t>
            </a:r>
            <a:r>
              <a:rPr lang="en-US" altLang="zh-TW" sz="1000" dirty="0"/>
              <a:t>Emoji keyboard</a:t>
            </a:r>
            <a:r>
              <a:rPr lang="zh-TW" altLang="en-US" sz="1000" dirty="0"/>
              <a:t>：</a:t>
            </a:r>
            <a:r>
              <a:rPr lang="en-US" sz="1000" dirty="0"/>
              <a:t>Emoji provided free by </a:t>
            </a:r>
            <a:r>
              <a:rPr lang="en-US" sz="1000" dirty="0">
                <a:hlinkClick r:id="rId6"/>
              </a:rPr>
              <a:t>http://emojione.com</a:t>
            </a:r>
            <a:endParaRPr lang="en-US" sz="1000" dirty="0"/>
          </a:p>
        </p:txBody>
      </p:sp>
    </p:spTree>
    <p:extLst>
      <p:ext uri="{BB962C8B-B14F-4D97-AF65-F5344CB8AC3E}">
        <p14:creationId xmlns:p14="http://schemas.microsoft.com/office/powerpoint/2010/main" val="385771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3">
            <a:extLst>
              <a:ext uri="{FF2B5EF4-FFF2-40B4-BE49-F238E27FC236}">
                <a16:creationId xmlns:a16="http://schemas.microsoft.com/office/drawing/2014/main" id="{DB726083-586D-4093-852E-368C64DFACD6}"/>
              </a:ext>
            </a:extLst>
          </p:cNvPr>
          <p:cNvSpPr txBox="1"/>
          <p:nvPr/>
        </p:nvSpPr>
        <p:spPr>
          <a:xfrm>
            <a:off x="513591" y="618382"/>
            <a:ext cx="11870723" cy="740395"/>
          </a:xfrm>
          <a:prstGeom prst="rect">
            <a:avLst/>
          </a:prstGeom>
          <a:noFill/>
        </p:spPr>
        <p:txBody>
          <a:bodyPr wrap="square" rtlCol="0">
            <a:spAutoFit/>
          </a:bodyPr>
          <a:lstStyle/>
          <a:p>
            <a:pPr>
              <a:lnSpc>
                <a:spcPct val="150000"/>
              </a:lnSpc>
            </a:pPr>
            <a:r>
              <a:rPr lang="zh-TW" altLang="en-US" sz="3200" b="1" dirty="0"/>
              <a:t>兩兩討論</a:t>
            </a:r>
            <a:r>
              <a:rPr lang="en-US" altLang="zh-TW" sz="3200" b="1" dirty="0"/>
              <a:t>1</a:t>
            </a:r>
            <a:r>
              <a:rPr lang="zh-TW" altLang="en-US" sz="3200" b="1" dirty="0"/>
              <a:t>分鐘：</a:t>
            </a:r>
            <a:endParaRPr lang="en-US" altLang="zh-TW" sz="3200" b="1" dirty="0"/>
          </a:p>
        </p:txBody>
      </p:sp>
      <p:sp>
        <p:nvSpPr>
          <p:cNvPr id="24" name="文字方塊 23">
            <a:extLst>
              <a:ext uri="{FF2B5EF4-FFF2-40B4-BE49-F238E27FC236}">
                <a16:creationId xmlns:a16="http://schemas.microsoft.com/office/drawing/2014/main" id="{5B276FF2-678E-4F15-8DE4-0243127B3930}"/>
              </a:ext>
            </a:extLst>
          </p:cNvPr>
          <p:cNvSpPr txBox="1"/>
          <p:nvPr/>
        </p:nvSpPr>
        <p:spPr>
          <a:xfrm>
            <a:off x="513591" y="2508529"/>
            <a:ext cx="11164817" cy="3891065"/>
          </a:xfrm>
          <a:prstGeom prst="rect">
            <a:avLst/>
          </a:prstGeom>
          <a:solidFill>
            <a:srgbClr val="B9928C"/>
          </a:solidFill>
        </p:spPr>
        <p:txBody>
          <a:bodyPr wrap="square" rtlCol="0">
            <a:spAutoFit/>
          </a:bodyPr>
          <a:lstStyle/>
          <a:p>
            <a:pPr>
              <a:lnSpc>
                <a:spcPct val="150000"/>
              </a:lnSpc>
            </a:pPr>
            <a:r>
              <a:rPr lang="zh-TW" altLang="en-US" sz="2800" b="1" dirty="0">
                <a:solidFill>
                  <a:schemeClr val="bg1"/>
                </a:solidFill>
              </a:rPr>
              <a:t>位置、姓名、</a:t>
            </a:r>
            <a:r>
              <a:rPr lang="en-US" altLang="zh-TW" sz="2800" b="1" dirty="0">
                <a:solidFill>
                  <a:schemeClr val="bg1"/>
                </a:solidFill>
              </a:rPr>
              <a:t>email</a:t>
            </a:r>
            <a:r>
              <a:rPr lang="zh-TW" altLang="en-US" sz="2800" b="1" dirty="0">
                <a:solidFill>
                  <a:schemeClr val="bg1"/>
                </a:solidFill>
              </a:rPr>
              <a:t>、使用者</a:t>
            </a:r>
            <a:r>
              <a:rPr lang="en-US" altLang="zh-TW" sz="2800" b="1" dirty="0">
                <a:solidFill>
                  <a:schemeClr val="bg1"/>
                </a:solidFill>
              </a:rPr>
              <a:t>ID</a:t>
            </a:r>
            <a:r>
              <a:rPr lang="zh-TW" altLang="en-US" sz="2800" b="1" dirty="0">
                <a:solidFill>
                  <a:schemeClr val="bg1"/>
                </a:solidFill>
              </a:rPr>
              <a:t>、電話、種族、政治或宗教信仰、電子郵件內容、簡訊內容、即時通訊的聊天內容、相片、影片、聲音、檔案文件、你的性傾向、性別認同、服役狀態、使用者付款資訊、購買紀錄、財務資訊、健康資訊、健身資訊、聯絡人資訊、聯絡頻率、聯絡時間長短、使用哪些應用程式、頁面造訪次數、在應用程式中搜尋的內容</a:t>
            </a:r>
            <a:r>
              <a:rPr lang="en-US" altLang="zh-TW" sz="2800" b="1" dirty="0">
                <a:solidFill>
                  <a:schemeClr val="bg1"/>
                </a:solidFill>
              </a:rPr>
              <a:t>……</a:t>
            </a:r>
            <a:r>
              <a:rPr lang="zh-TW" altLang="en-US" sz="2800" b="1" dirty="0">
                <a:solidFill>
                  <a:schemeClr val="bg1"/>
                </a:solidFill>
              </a:rPr>
              <a:t>。</a:t>
            </a:r>
            <a:endParaRPr lang="en-US" sz="2800" b="1" dirty="0">
              <a:solidFill>
                <a:schemeClr val="bg1"/>
              </a:solidFill>
            </a:endParaRPr>
          </a:p>
        </p:txBody>
      </p:sp>
      <p:sp>
        <p:nvSpPr>
          <p:cNvPr id="222" name="文字方塊 221">
            <a:extLst>
              <a:ext uri="{FF2B5EF4-FFF2-40B4-BE49-F238E27FC236}">
                <a16:creationId xmlns:a16="http://schemas.microsoft.com/office/drawing/2014/main" id="{801E3FA9-D4C6-4175-8F24-B2B51BF93204}"/>
              </a:ext>
            </a:extLst>
          </p:cNvPr>
          <p:cNvSpPr txBox="1"/>
          <p:nvPr/>
        </p:nvSpPr>
        <p:spPr>
          <a:xfrm>
            <a:off x="513591" y="1749670"/>
            <a:ext cx="10132539" cy="584775"/>
          </a:xfrm>
          <a:prstGeom prst="rect">
            <a:avLst/>
          </a:prstGeom>
          <a:solidFill>
            <a:srgbClr val="D6A698"/>
          </a:solidFill>
        </p:spPr>
        <p:txBody>
          <a:bodyPr wrap="square" rtlCol="0">
            <a:spAutoFit/>
          </a:bodyPr>
          <a:lstStyle/>
          <a:p>
            <a:r>
              <a:rPr lang="zh-TW" altLang="en-US" sz="3200" b="1" dirty="0">
                <a:solidFill>
                  <a:schemeClr val="bg1"/>
                </a:solidFill>
              </a:rPr>
              <a:t>有沒有哪一項資料，你</a:t>
            </a:r>
            <a:r>
              <a:rPr lang="zh-TW" altLang="en-US" sz="3200" b="1" dirty="0">
                <a:solidFill>
                  <a:schemeClr val="accent1">
                    <a:lumMod val="50000"/>
                  </a:schemeClr>
                </a:solidFill>
              </a:rPr>
              <a:t>特別不想</a:t>
            </a:r>
            <a:r>
              <a:rPr lang="zh-TW" altLang="en-US" sz="3200" b="1" dirty="0">
                <a:solidFill>
                  <a:schemeClr val="bg1"/>
                </a:solidFill>
              </a:rPr>
              <a:t>被別人知道？為什麼？</a:t>
            </a:r>
            <a:endParaRPr lang="en-US" altLang="zh-TW" sz="3200" b="1" dirty="0">
              <a:solidFill>
                <a:schemeClr val="bg1"/>
              </a:solidFill>
            </a:endParaRPr>
          </a:p>
        </p:txBody>
      </p:sp>
      <p:pic>
        <p:nvPicPr>
          <p:cNvPr id="224" name="圖片 223">
            <a:extLst>
              <a:ext uri="{FF2B5EF4-FFF2-40B4-BE49-F238E27FC236}">
                <a16:creationId xmlns:a16="http://schemas.microsoft.com/office/drawing/2014/main" id="{C85B07D2-F977-46A1-99BF-1295283428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89151">
            <a:off x="10634341" y="122297"/>
            <a:ext cx="788512" cy="1436371"/>
          </a:xfrm>
          <a:prstGeom prst="rect">
            <a:avLst/>
          </a:prstGeom>
        </p:spPr>
      </p:pic>
      <p:pic>
        <p:nvPicPr>
          <p:cNvPr id="11" name="圖片 10">
            <a:extLst>
              <a:ext uri="{FF2B5EF4-FFF2-40B4-BE49-F238E27FC236}">
                <a16:creationId xmlns:a16="http://schemas.microsoft.com/office/drawing/2014/main" id="{CEF68C7E-FC96-4449-8FD2-B1D1C85EC635}"/>
              </a:ext>
            </a:extLst>
          </p:cNvPr>
          <p:cNvPicPr>
            <a:picLocks noChangeAspect="1"/>
          </p:cNvPicPr>
          <p:nvPr/>
        </p:nvPicPr>
        <p:blipFill>
          <a:blip r:embed="rId4"/>
          <a:stretch>
            <a:fillRect/>
          </a:stretch>
        </p:blipFill>
        <p:spPr>
          <a:xfrm>
            <a:off x="8912844" y="531341"/>
            <a:ext cx="1658256" cy="914479"/>
          </a:xfrm>
          <a:prstGeom prst="rect">
            <a:avLst/>
          </a:prstGeom>
        </p:spPr>
      </p:pic>
    </p:spTree>
    <p:extLst>
      <p:ext uri="{BB962C8B-B14F-4D97-AF65-F5344CB8AC3E}">
        <p14:creationId xmlns:p14="http://schemas.microsoft.com/office/powerpoint/2010/main" val="125902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7FE891C-931E-4850-8B52-4C9522429C10}"/>
              </a:ext>
            </a:extLst>
          </p:cNvPr>
          <p:cNvSpPr/>
          <p:nvPr/>
        </p:nvSpPr>
        <p:spPr>
          <a:xfrm>
            <a:off x="2940909" y="3711275"/>
            <a:ext cx="4811384" cy="1685677"/>
          </a:xfrm>
          <a:prstGeom prst="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字方塊 5">
            <a:extLst>
              <a:ext uri="{FF2B5EF4-FFF2-40B4-BE49-F238E27FC236}">
                <a16:creationId xmlns:a16="http://schemas.microsoft.com/office/drawing/2014/main" id="{F83D7E49-05BE-4F05-86FF-59ECBD5F6482}"/>
              </a:ext>
            </a:extLst>
          </p:cNvPr>
          <p:cNvSpPr txBox="1"/>
          <p:nvPr/>
        </p:nvSpPr>
        <p:spPr>
          <a:xfrm>
            <a:off x="822178" y="1709132"/>
            <a:ext cx="10547643" cy="1479059"/>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有些關於你的個人資料，</a:t>
            </a:r>
            <a:r>
              <a:rPr lang="zh-TW" altLang="en-US" sz="3200" b="1" dirty="0">
                <a:solidFill>
                  <a:srgbClr val="002060"/>
                </a:solidFill>
              </a:rPr>
              <a:t>你並不想被別人知道，也有權利</a:t>
            </a:r>
            <a:endParaRPr lang="en-US" altLang="zh-TW" sz="3200" b="1" dirty="0">
              <a:solidFill>
                <a:srgbClr val="002060"/>
              </a:solidFill>
            </a:endParaRPr>
          </a:p>
          <a:p>
            <a:pPr>
              <a:lnSpc>
                <a:spcPct val="150000"/>
              </a:lnSpc>
            </a:pPr>
            <a:r>
              <a:rPr lang="zh-TW" altLang="en-US" sz="3200" b="1" dirty="0">
                <a:solidFill>
                  <a:srgbClr val="002060"/>
                </a:solidFill>
              </a:rPr>
              <a:t>不被別人知道</a:t>
            </a:r>
            <a:r>
              <a:rPr lang="zh-TW" altLang="en-US" sz="3200" b="1" dirty="0">
                <a:solidFill>
                  <a:schemeClr val="bg1"/>
                </a:solidFill>
              </a:rPr>
              <a:t>，這就是你的：</a:t>
            </a:r>
            <a:endParaRPr lang="en-US" sz="3200" b="1" dirty="0">
              <a:solidFill>
                <a:schemeClr val="bg1"/>
              </a:solidFill>
            </a:endParaRPr>
          </a:p>
        </p:txBody>
      </p:sp>
      <p:sp>
        <p:nvSpPr>
          <p:cNvPr id="7" name="文字方塊 6">
            <a:extLst>
              <a:ext uri="{FF2B5EF4-FFF2-40B4-BE49-F238E27FC236}">
                <a16:creationId xmlns:a16="http://schemas.microsoft.com/office/drawing/2014/main" id="{EFA9E672-FDBB-47BA-BA82-ADF2AF55EBD0}"/>
              </a:ext>
            </a:extLst>
          </p:cNvPr>
          <p:cNvSpPr txBox="1"/>
          <p:nvPr/>
        </p:nvSpPr>
        <p:spPr>
          <a:xfrm>
            <a:off x="2690515" y="3728356"/>
            <a:ext cx="5234187" cy="1428917"/>
          </a:xfrm>
          <a:prstGeom prst="rect">
            <a:avLst/>
          </a:prstGeom>
          <a:noFill/>
        </p:spPr>
        <p:txBody>
          <a:bodyPr wrap="square" rtlCol="0">
            <a:spAutoFit/>
          </a:bodyPr>
          <a:lstStyle/>
          <a:p>
            <a:pPr algn="ctr">
              <a:lnSpc>
                <a:spcPct val="150000"/>
              </a:lnSpc>
            </a:pPr>
            <a:r>
              <a:rPr lang="zh-TW" altLang="en-US" sz="6600" b="1" dirty="0">
                <a:solidFill>
                  <a:schemeClr val="bg1"/>
                </a:solidFill>
              </a:rPr>
              <a:t>資訊隱私權</a:t>
            </a:r>
            <a:endParaRPr lang="en-US" altLang="zh-TW" sz="6600" b="1" dirty="0">
              <a:solidFill>
                <a:schemeClr val="bg1"/>
              </a:solidFill>
            </a:endParaRPr>
          </a:p>
        </p:txBody>
      </p:sp>
      <p:sp>
        <p:nvSpPr>
          <p:cNvPr id="9" name="文字方塊 8">
            <a:extLst>
              <a:ext uri="{FF2B5EF4-FFF2-40B4-BE49-F238E27FC236}">
                <a16:creationId xmlns:a16="http://schemas.microsoft.com/office/drawing/2014/main" id="{432ED413-1296-4B1E-B7B4-A5739FA48034}"/>
              </a:ext>
            </a:extLst>
          </p:cNvPr>
          <p:cNvSpPr txBox="1"/>
          <p:nvPr/>
        </p:nvSpPr>
        <p:spPr>
          <a:xfrm>
            <a:off x="822178" y="687729"/>
            <a:ext cx="1855131" cy="740395"/>
          </a:xfrm>
          <a:prstGeom prst="rect">
            <a:avLst/>
          </a:prstGeom>
          <a:solidFill>
            <a:srgbClr val="B9928C"/>
          </a:solidFill>
        </p:spPr>
        <p:txBody>
          <a:bodyPr wrap="square" rtlCol="0">
            <a:spAutoFit/>
          </a:bodyPr>
          <a:lstStyle/>
          <a:p>
            <a:pPr algn="ctr">
              <a:lnSpc>
                <a:spcPct val="150000"/>
              </a:lnSpc>
            </a:pPr>
            <a:r>
              <a:rPr lang="zh-TW" altLang="en-US" sz="3200" b="1" dirty="0">
                <a:solidFill>
                  <a:schemeClr val="bg1"/>
                </a:solidFill>
              </a:rPr>
              <a:t>想一想</a:t>
            </a:r>
            <a:endParaRPr lang="en-US" altLang="zh-TW" sz="3200" b="1" dirty="0">
              <a:solidFill>
                <a:schemeClr val="bg1"/>
              </a:solidFill>
            </a:endParaRPr>
          </a:p>
        </p:txBody>
      </p:sp>
      <p:pic>
        <p:nvPicPr>
          <p:cNvPr id="10" name="圖片 9">
            <a:extLst>
              <a:ext uri="{FF2B5EF4-FFF2-40B4-BE49-F238E27FC236}">
                <a16:creationId xmlns:a16="http://schemas.microsoft.com/office/drawing/2014/main" id="{160F653E-4310-4832-A928-16B9B14317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97112" y="3568147"/>
            <a:ext cx="2188339" cy="2188339"/>
          </a:xfrm>
          <a:prstGeom prst="rect">
            <a:avLst/>
          </a:prstGeom>
        </p:spPr>
      </p:pic>
    </p:spTree>
    <p:extLst>
      <p:ext uri="{BB962C8B-B14F-4D97-AF65-F5344CB8AC3E}">
        <p14:creationId xmlns:p14="http://schemas.microsoft.com/office/powerpoint/2010/main" val="344171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82EBCD-44B3-473D-8CCF-2524F93D6F2C}">
  <we:reference id="wa104380121" version="2.0.0.0" store="zh-TW"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10756</TotalTime>
  <Words>4500</Words>
  <Application>Microsoft Office PowerPoint</Application>
  <PresentationFormat>寬螢幕</PresentationFormat>
  <Paragraphs>593</Paragraphs>
  <Slides>38</Slides>
  <Notes>33</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38</vt:i4>
      </vt:variant>
    </vt:vector>
  </HeadingPairs>
  <TitlesOfParts>
    <vt:vector size="47" baseType="lpstr">
      <vt:lpstr>微軟正黑體</vt:lpstr>
      <vt:lpstr>新細明體</vt:lpstr>
      <vt:lpstr>Arial</vt:lpstr>
      <vt:lpstr>Calibri</vt:lpstr>
      <vt:lpstr>Calibri Light</vt:lpstr>
      <vt:lpstr>Segoe UI Black</vt:lpstr>
      <vt:lpstr>Wingdings</vt:lpstr>
      <vt:lpstr>Office 佈景主題</vt:lpstr>
      <vt:lpstr>1_Office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samsa</dc:creator>
  <cp:lastModifiedBy>Hewlett-Packard Company</cp:lastModifiedBy>
  <cp:revision>472</cp:revision>
  <dcterms:created xsi:type="dcterms:W3CDTF">2022-07-01T02:05:27Z</dcterms:created>
  <dcterms:modified xsi:type="dcterms:W3CDTF">2023-01-09T05:33:18Z</dcterms:modified>
</cp:coreProperties>
</file>