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40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06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6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89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7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674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515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43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46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57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1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77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88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24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5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91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3D31-E97F-4F62-8387-E93043F412FE}" type="datetimeFigureOut">
              <a:rPr lang="zh-TW" altLang="en-US" smtClean="0"/>
              <a:t>2022/3/1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21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/>
              <a:t>性教育暨愛滋防治</a:t>
            </a:r>
            <a:r>
              <a:rPr lang="en-US" altLang="zh-TW" b="1" dirty="0" smtClean="0"/>
              <a:t>(</a:t>
            </a:r>
            <a:r>
              <a:rPr lang="zh-TW" altLang="en-US" b="1" dirty="0"/>
              <a:t>六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64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3044" y="379141"/>
            <a:ext cx="9731568" cy="63115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07" y="1708222"/>
            <a:ext cx="11443540" cy="365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3044" y="312234"/>
            <a:ext cx="9731568" cy="914400"/>
          </a:xfrm>
        </p:spPr>
        <p:txBody>
          <a:bodyPr>
            <a:normAutofit fontScale="92500"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以下題目建議選項可選擇其中一個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858" y="1115122"/>
            <a:ext cx="9872439" cy="236405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858" y="3479180"/>
            <a:ext cx="9872439" cy="324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77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3044" y="312234"/>
            <a:ext cx="9731568" cy="914400"/>
          </a:xfrm>
        </p:spPr>
        <p:txBody>
          <a:bodyPr>
            <a:normAutofit fontScale="92500"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以下題目建議選項可選擇其中一個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70" y="1410629"/>
            <a:ext cx="10617530" cy="2542478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70" y="3953107"/>
            <a:ext cx="10609348" cy="210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60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34" y="1863222"/>
            <a:ext cx="11085790" cy="4325705"/>
          </a:xfrm>
        </p:spPr>
      </p:pic>
      <p:sp>
        <p:nvSpPr>
          <p:cNvPr id="4" name="內容版面配置區 2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9002"/>
          </a:xfrm>
        </p:spPr>
        <p:txBody>
          <a:bodyPr>
            <a:normAutofit fontScale="92500"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以下題目建議選項可選擇其中一個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8546007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32</Words>
  <Application>Microsoft Office PowerPoint</Application>
  <PresentationFormat>寬螢幕</PresentationFormat>
  <Paragraphs>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標楷體</vt:lpstr>
      <vt:lpstr>Arial</vt:lpstr>
      <vt:lpstr>Century Gothic</vt:lpstr>
      <vt:lpstr>Wingdings 3</vt:lpstr>
      <vt:lpstr>絲縷</vt:lpstr>
      <vt:lpstr>性教育暨愛滋防治(六)</vt:lpstr>
      <vt:lpstr>PowerPoint 簡報</vt:lpstr>
      <vt:lpstr>PowerPoint 簡報</vt:lpstr>
      <vt:lpstr>PowerPoint 簡報</vt:lpstr>
      <vt:lpstr>以下題目建議選項可選擇其中一個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口腔衛生保健問卷內容(四)</dc:title>
  <dc:creator>user</dc:creator>
  <cp:lastModifiedBy>user</cp:lastModifiedBy>
  <cp:revision>6</cp:revision>
  <dcterms:created xsi:type="dcterms:W3CDTF">2022-02-23T01:35:19Z</dcterms:created>
  <dcterms:modified xsi:type="dcterms:W3CDTF">2022-03-01T06:45:31Z</dcterms:modified>
</cp:coreProperties>
</file>