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7407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3068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761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38931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7472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6674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55153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4435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1469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3571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6014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7779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7884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9246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0590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4914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9218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dirty="0" smtClean="0"/>
              <a:t>視力保健</a:t>
            </a:r>
            <a:r>
              <a:rPr lang="en-US" altLang="zh-TW" b="1" dirty="0" smtClean="0"/>
              <a:t>(</a:t>
            </a:r>
            <a:r>
              <a:rPr lang="zh-TW" altLang="en-US" b="1" dirty="0"/>
              <a:t>三</a:t>
            </a:r>
            <a:r>
              <a:rPr lang="en-US" altLang="zh-TW" b="1" smtClean="0"/>
              <a:t>)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16436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73044" y="379141"/>
            <a:ext cx="9731568" cy="631159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zh-TW" altLang="zh-TW" dirty="0"/>
          </a:p>
          <a:p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3778" y="897673"/>
            <a:ext cx="9627143" cy="5274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16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617" y="3319850"/>
            <a:ext cx="10054107" cy="1196918"/>
          </a:xfr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617" y="594208"/>
            <a:ext cx="10054107" cy="2829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33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949" y="624110"/>
            <a:ext cx="10163684" cy="5520212"/>
          </a:xfrm>
        </p:spPr>
      </p:pic>
    </p:spTree>
    <p:extLst>
      <p:ext uri="{BB962C8B-B14F-4D97-AF65-F5344CB8AC3E}">
        <p14:creationId xmlns:p14="http://schemas.microsoft.com/office/powerpoint/2010/main" val="4272073812"/>
      </p:ext>
    </p:extLst>
  </p:cSld>
  <p:clrMapOvr>
    <a:masterClrMapping/>
  </p:clrMapOvr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169</TotalTime>
  <Words>5</Words>
  <Application>Microsoft Office PowerPoint</Application>
  <PresentationFormat>寬螢幕</PresentationFormat>
  <Paragraphs>1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微軟正黑體</vt:lpstr>
      <vt:lpstr>Arial</vt:lpstr>
      <vt:lpstr>Century Gothic</vt:lpstr>
      <vt:lpstr>Wingdings 3</vt:lpstr>
      <vt:lpstr>絲縷</vt:lpstr>
      <vt:lpstr>視力保健(三)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口腔衛生保健問卷內容(四)</dc:title>
  <dc:creator>user</dc:creator>
  <cp:lastModifiedBy>user</cp:lastModifiedBy>
  <cp:revision>6</cp:revision>
  <dcterms:created xsi:type="dcterms:W3CDTF">2022-02-23T01:35:19Z</dcterms:created>
  <dcterms:modified xsi:type="dcterms:W3CDTF">2022-02-23T07:06:25Z</dcterms:modified>
</cp:coreProperties>
</file>