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健康體位</a:t>
            </a:r>
            <a:r>
              <a:rPr lang="en-US" altLang="zh-TW" b="1" dirty="0" smtClean="0"/>
              <a:t>(</a:t>
            </a:r>
            <a:r>
              <a:rPr lang="zh-TW" altLang="en-US" b="1" dirty="0"/>
              <a:t>五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r>
              <a:rPr lang="ar-SA" altLang="zh-TW" sz="2800" dirty="0"/>
              <a:t>□</a:t>
            </a:r>
            <a:r>
              <a:rPr lang="en-US" altLang="zh-TW" sz="2800" dirty="0"/>
              <a:t> 1.</a:t>
            </a:r>
            <a:r>
              <a:rPr lang="ar-SA" altLang="zh-TW" sz="2800" b="1" dirty="0" smtClean="0"/>
              <a:t>要上學</a:t>
            </a:r>
            <a:r>
              <a:rPr lang="zh-TW" altLang="en-US" sz="2800" b="1" dirty="0" smtClean="0"/>
              <a:t>的日子</a:t>
            </a:r>
            <a:r>
              <a:rPr lang="zh-TW" altLang="zh-TW" sz="2800" dirty="0" smtClean="0"/>
              <a:t>，</a:t>
            </a:r>
            <a:r>
              <a:rPr lang="zh-TW" altLang="zh-TW" sz="2800" dirty="0"/>
              <a:t>通常前天晚上</a:t>
            </a:r>
            <a:r>
              <a:rPr lang="en-US" altLang="zh-TW" sz="2800" dirty="0"/>
              <a:t>  ______</a:t>
            </a:r>
            <a:r>
              <a:rPr lang="zh-TW" altLang="zh-TW" sz="2800" dirty="0"/>
              <a:t>點睡覺 ，隔天</a:t>
            </a:r>
            <a:r>
              <a:rPr lang="en-US" altLang="zh-TW" sz="2800" dirty="0"/>
              <a:t>_______</a:t>
            </a:r>
            <a:r>
              <a:rPr lang="zh-TW" altLang="zh-TW" sz="2800" dirty="0"/>
              <a:t>點起床</a:t>
            </a:r>
          </a:p>
          <a:p>
            <a:r>
              <a:rPr lang="ar-SA" altLang="zh-TW" sz="2800" dirty="0"/>
              <a:t>□</a:t>
            </a:r>
            <a:r>
              <a:rPr lang="en-US" altLang="zh-TW" sz="2800" dirty="0"/>
              <a:t> 2</a:t>
            </a:r>
            <a:r>
              <a:rPr lang="en-US" altLang="zh-TW" sz="2800" dirty="0" smtClean="0"/>
              <a:t>.</a:t>
            </a:r>
            <a:r>
              <a:rPr lang="zh-TW" altLang="en-US" sz="2800" dirty="0"/>
              <a:t>不用上學的日子</a:t>
            </a:r>
            <a:r>
              <a:rPr lang="zh-TW" altLang="zh-TW" sz="2800" dirty="0" smtClean="0"/>
              <a:t>，</a:t>
            </a:r>
            <a:r>
              <a:rPr lang="zh-TW" altLang="zh-TW" sz="2800" dirty="0"/>
              <a:t>通常前天晚上</a:t>
            </a:r>
            <a:r>
              <a:rPr lang="en-US" altLang="zh-TW" sz="2800" dirty="0"/>
              <a:t>  ______</a:t>
            </a:r>
            <a:r>
              <a:rPr lang="zh-TW" altLang="zh-TW" sz="2800" dirty="0"/>
              <a:t>點睡覺 ，隔天</a:t>
            </a:r>
            <a:r>
              <a:rPr lang="en-US" altLang="zh-TW" sz="2800" dirty="0"/>
              <a:t>_______</a:t>
            </a:r>
            <a:r>
              <a:rPr lang="zh-TW" altLang="zh-TW" sz="2800" dirty="0"/>
              <a:t>點起床</a:t>
            </a:r>
          </a:p>
          <a:p>
            <a:pPr marL="0" indent="0">
              <a:buNone/>
            </a:pPr>
            <a:r>
              <a:rPr lang="zh-TW" altLang="en-US" sz="2800" dirty="0" smtClean="0"/>
              <a:t>第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題與第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題皆要滿</a:t>
            </a:r>
            <a:r>
              <a:rPr lang="en-US" altLang="zh-TW" sz="2800" dirty="0" smtClean="0"/>
              <a:t>8</a:t>
            </a:r>
            <a:r>
              <a:rPr lang="zh-TW" altLang="en-US" sz="2800" dirty="0" smtClean="0"/>
              <a:t>小時</a:t>
            </a:r>
            <a:endParaRPr lang="zh-TW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78059"/>
            <a:ext cx="9731568" cy="67799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zh-TW" sz="3800" dirty="0"/>
          </a:p>
          <a:p>
            <a:r>
              <a:rPr lang="en-US" altLang="zh-TW" sz="2800" dirty="0" smtClean="0"/>
              <a:t> </a:t>
            </a:r>
            <a:r>
              <a:rPr lang="en-US" altLang="zh-TW" sz="2800" dirty="0"/>
              <a:t>3.</a:t>
            </a:r>
            <a:r>
              <a:rPr lang="zh-TW" altLang="zh-TW" sz="2800" dirty="0"/>
              <a:t>在學校的時間，</a:t>
            </a:r>
            <a:r>
              <a:rPr lang="ar-SA" altLang="zh-TW" sz="2800" dirty="0"/>
              <a:t>有幾天午餐</a:t>
            </a:r>
            <a:r>
              <a:rPr lang="zh-TW" altLang="zh-TW" sz="2800" dirty="0"/>
              <a:t>把碗盤裡的</a:t>
            </a:r>
            <a:r>
              <a:rPr lang="ar-SA" altLang="zh-TW" sz="2800" dirty="0"/>
              <a:t>蔬菜</a:t>
            </a:r>
            <a:r>
              <a:rPr lang="zh-TW" altLang="zh-TW" sz="2800" dirty="0"/>
              <a:t>吃完</a:t>
            </a:r>
            <a:r>
              <a:rPr lang="ar-SA" altLang="zh-TW" sz="2800" dirty="0"/>
              <a:t>？</a:t>
            </a:r>
            <a:r>
              <a:rPr lang="en-US" altLang="zh-TW" sz="2800" dirty="0"/>
              <a:t>(</a:t>
            </a:r>
            <a:r>
              <a:rPr lang="zh-TW" altLang="zh-TW" sz="2800" dirty="0"/>
              <a:t>國小版</a:t>
            </a:r>
            <a:r>
              <a:rPr lang="en-US" altLang="zh-TW" sz="2800" dirty="0"/>
              <a:t>)</a:t>
            </a:r>
            <a:endParaRPr lang="zh-TW" altLang="zh-TW" sz="2800" dirty="0"/>
          </a:p>
          <a:p>
            <a:r>
              <a:rPr lang="en-US" altLang="zh-TW" sz="2800" dirty="0" smtClean="0"/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■</a:t>
            </a:r>
            <a:r>
              <a:rPr lang="en-US" altLang="zh-TW" sz="2800" dirty="0" smtClean="0"/>
              <a:t>5</a:t>
            </a:r>
            <a:r>
              <a:rPr lang="zh-TW" altLang="zh-TW" sz="2800" dirty="0"/>
              <a:t>天</a:t>
            </a:r>
            <a:r>
              <a:rPr lang="en-US" altLang="zh-TW" sz="2800" dirty="0"/>
              <a:t>     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□</a:t>
            </a:r>
            <a:r>
              <a:rPr lang="en-US" altLang="zh-TW" sz="2800" dirty="0" smtClean="0"/>
              <a:t>4~3</a:t>
            </a:r>
            <a:r>
              <a:rPr lang="ar-SA" altLang="zh-TW" sz="2800" dirty="0"/>
              <a:t>天</a:t>
            </a:r>
            <a:r>
              <a:rPr lang="en-US" altLang="zh-TW" sz="2800" dirty="0"/>
              <a:t>     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□</a:t>
            </a:r>
            <a:r>
              <a:rPr lang="en-US" altLang="zh-TW" sz="2800" dirty="0" smtClean="0"/>
              <a:t>2~1</a:t>
            </a:r>
            <a:r>
              <a:rPr lang="ar-SA" altLang="zh-TW" sz="2800" dirty="0"/>
              <a:t>天</a:t>
            </a:r>
            <a:r>
              <a:rPr lang="en-US" altLang="zh-TW" sz="2800" dirty="0"/>
              <a:t>   </a:t>
            </a:r>
            <a:r>
              <a:rPr lang="en-US" altLang="zh-TW" sz="2800" dirty="0" smtClean="0"/>
              <a:t>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□</a:t>
            </a:r>
            <a:r>
              <a:rPr lang="en-US" altLang="zh-TW" sz="2800" dirty="0" smtClean="0"/>
              <a:t>0</a:t>
            </a:r>
            <a:r>
              <a:rPr lang="ar-SA" altLang="zh-TW" sz="2800" dirty="0" smtClean="0"/>
              <a:t>天</a:t>
            </a:r>
            <a:endParaRPr lang="zh-TW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r>
              <a:rPr lang="ar-SA" altLang="zh-TW" dirty="0" smtClean="0"/>
              <a:t>□ </a:t>
            </a:r>
            <a:r>
              <a:rPr lang="en-US" altLang="zh-TW" sz="2800" dirty="0"/>
              <a:t>4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 過去</a:t>
            </a:r>
            <a:r>
              <a:rPr lang="zh-TW" altLang="en-US" sz="2800" dirty="0"/>
              <a:t>七天</a:t>
            </a:r>
            <a:r>
              <a:rPr lang="zh-TW" altLang="en-US" sz="2800" dirty="0" smtClean="0"/>
              <a:t>中，</a:t>
            </a:r>
            <a:r>
              <a:rPr lang="zh-TW" altLang="zh-TW" sz="2800" dirty="0" smtClean="0"/>
              <a:t>你從事</a:t>
            </a:r>
            <a:r>
              <a:rPr lang="zh-TW" altLang="zh-TW" sz="2800" b="1" dirty="0" smtClean="0"/>
              <a:t>的運</a:t>
            </a:r>
            <a:r>
              <a:rPr lang="ar-SA" altLang="zh-TW" sz="2800" b="1" dirty="0" smtClean="0"/>
              <a:t>動</a:t>
            </a:r>
            <a:r>
              <a:rPr lang="en-US" altLang="zh-TW" sz="2800" dirty="0" smtClean="0"/>
              <a:t>(</a:t>
            </a:r>
            <a:r>
              <a:rPr lang="ar-SA" altLang="zh-TW" sz="2800" dirty="0" smtClean="0"/>
              <a:t>包含</a:t>
            </a:r>
            <a:r>
              <a:rPr lang="zh-TW" altLang="zh-TW" sz="2800" dirty="0" smtClean="0"/>
              <a:t>快走慢跑、</a:t>
            </a:r>
            <a:r>
              <a:rPr lang="ar-SA" altLang="zh-TW" sz="2800" dirty="0" smtClean="0"/>
              <a:t>體育課游泳</a:t>
            </a:r>
            <a:r>
              <a:rPr lang="zh-TW" altLang="zh-TW" sz="2800" dirty="0" smtClean="0"/>
              <a:t>、</a:t>
            </a:r>
            <a:r>
              <a:rPr lang="ar-SA" altLang="zh-TW" sz="2800" dirty="0" smtClean="0"/>
              <a:t>騎車打球</a:t>
            </a:r>
            <a:r>
              <a:rPr lang="zh-TW" altLang="zh-TW" sz="2800" dirty="0" smtClean="0"/>
              <a:t>、體育性社團、課後運動班</a:t>
            </a:r>
            <a:r>
              <a:rPr lang="ar-SA" altLang="zh-TW" sz="2800" dirty="0" smtClean="0"/>
              <a:t>等</a:t>
            </a:r>
            <a:r>
              <a:rPr lang="en-US" altLang="zh-TW" sz="2800" dirty="0" smtClean="0"/>
              <a:t>)</a:t>
            </a:r>
            <a:r>
              <a:rPr lang="zh-TW" altLang="zh-TW" sz="2800" dirty="0" smtClean="0"/>
              <a:t>累計有幾天達到</a:t>
            </a:r>
            <a:r>
              <a:rPr lang="en-US" altLang="zh-TW" sz="2800" dirty="0" smtClean="0"/>
              <a:t>30</a:t>
            </a:r>
            <a:r>
              <a:rPr lang="zh-TW" altLang="zh-TW" sz="2800" dirty="0" smtClean="0"/>
              <a:t>分鐘？</a:t>
            </a:r>
            <a:r>
              <a:rPr lang="en-US" altLang="zh-TW" sz="2800" dirty="0" smtClean="0"/>
              <a:t>(</a:t>
            </a:r>
            <a:r>
              <a:rPr lang="zh-TW" altLang="zh-TW" sz="2800" dirty="0" smtClean="0"/>
              <a:t>每日</a:t>
            </a:r>
            <a:r>
              <a:rPr lang="en-US" altLang="zh-TW" sz="2800" u="sng" dirty="0" smtClean="0"/>
              <a:t>30</a:t>
            </a:r>
            <a:r>
              <a:rPr lang="ar-SA" altLang="zh-TW" sz="2800" u="sng" dirty="0" smtClean="0"/>
              <a:t>分鐘</a:t>
            </a:r>
            <a:r>
              <a:rPr lang="ar-SA" altLang="zh-TW" sz="2800" dirty="0" smtClean="0"/>
              <a:t>以上</a:t>
            </a:r>
            <a:r>
              <a:rPr lang="zh-TW" altLang="zh-TW" sz="2800" dirty="0" smtClean="0"/>
              <a:t>，或不分天算總共累積七日</a:t>
            </a:r>
            <a:r>
              <a:rPr lang="en-US" altLang="zh-TW" sz="2800" dirty="0" smtClean="0"/>
              <a:t>210</a:t>
            </a:r>
            <a:r>
              <a:rPr lang="zh-TW" altLang="zh-TW" sz="2800" dirty="0" smtClean="0"/>
              <a:t>分鐘</a:t>
            </a:r>
            <a:r>
              <a:rPr lang="en-US" altLang="zh-TW" sz="2800" dirty="0" smtClean="0"/>
              <a:t>)</a:t>
            </a:r>
            <a:endParaRPr lang="zh-TW" altLang="zh-TW" sz="2800" dirty="0" smtClean="0"/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■ </a:t>
            </a:r>
            <a:r>
              <a:rPr lang="en-US" altLang="zh-TW" sz="2800" dirty="0" smtClean="0"/>
              <a:t>7</a:t>
            </a:r>
            <a:r>
              <a:rPr lang="zh-TW" altLang="zh-TW" sz="2800" dirty="0"/>
              <a:t>天</a:t>
            </a:r>
            <a:r>
              <a:rPr lang="en-US" altLang="zh-TW" sz="2800" dirty="0"/>
              <a:t>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□ </a:t>
            </a:r>
            <a:r>
              <a:rPr lang="en-US" altLang="zh-TW" sz="2800" dirty="0" smtClean="0"/>
              <a:t>6~4</a:t>
            </a:r>
            <a:r>
              <a:rPr lang="zh-TW" altLang="zh-TW" sz="2800" dirty="0"/>
              <a:t>天</a:t>
            </a:r>
            <a:r>
              <a:rPr lang="en-US" altLang="zh-TW" sz="2800" dirty="0"/>
              <a:t> 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□ </a:t>
            </a:r>
            <a:r>
              <a:rPr lang="en-US" altLang="zh-TW" sz="2800" dirty="0" smtClean="0"/>
              <a:t>3~1</a:t>
            </a:r>
            <a:r>
              <a:rPr lang="zh-TW" altLang="zh-TW" sz="2800" dirty="0"/>
              <a:t>天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□</a:t>
            </a:r>
            <a:r>
              <a:rPr lang="en-US" altLang="zh-TW" sz="2800" dirty="0" smtClean="0"/>
              <a:t>0</a:t>
            </a:r>
            <a:r>
              <a:rPr lang="ar-SA" altLang="zh-TW" sz="2800" dirty="0"/>
              <a:t>天</a:t>
            </a:r>
            <a:endParaRPr lang="zh-TW" altLang="zh-TW" sz="28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7679228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157</Words>
  <Application>Microsoft Office PowerPoint</Application>
  <PresentationFormat>寬螢幕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標楷體</vt:lpstr>
      <vt:lpstr>Arial</vt:lpstr>
      <vt:lpstr>Century Gothic</vt:lpstr>
      <vt:lpstr>Tahoma</vt:lpstr>
      <vt:lpstr>Wingdings 3</vt:lpstr>
      <vt:lpstr>絲縷</vt:lpstr>
      <vt:lpstr>健康體位(五)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6</cp:revision>
  <dcterms:created xsi:type="dcterms:W3CDTF">2022-02-23T01:35:19Z</dcterms:created>
  <dcterms:modified xsi:type="dcterms:W3CDTF">2022-02-23T03:11:30Z</dcterms:modified>
</cp:coreProperties>
</file>