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9" r:id="rId3"/>
    <p:sldId id="258" r:id="rId4"/>
    <p:sldId id="257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7407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3068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7617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38931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874720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6674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55153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4435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1469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3571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6014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7779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7884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9246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0590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4914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9218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b="1" dirty="0"/>
              <a:t>口腔衛生保健問卷</a:t>
            </a:r>
            <a:r>
              <a:rPr lang="zh-TW" altLang="en-US" b="1" dirty="0"/>
              <a:t>內容</a:t>
            </a:r>
            <a:r>
              <a:rPr lang="en-US" altLang="zh-TW" b="1" dirty="0" smtClean="0"/>
              <a:t>(</a:t>
            </a:r>
            <a:r>
              <a:rPr lang="zh-TW" altLang="en-US" b="1" dirty="0"/>
              <a:t>五</a:t>
            </a:r>
            <a:r>
              <a:rPr lang="en-US" altLang="zh-TW" b="1" dirty="0" smtClean="0"/>
              <a:t>)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16436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73044" y="379141"/>
            <a:ext cx="9731568" cy="6311591"/>
          </a:xfrm>
        </p:spPr>
        <p:txBody>
          <a:bodyPr>
            <a:normAutofit/>
          </a:bodyPr>
          <a:lstStyle/>
          <a:p>
            <a:r>
              <a:rPr lang="en-US" altLang="zh-TW" sz="3200" dirty="0"/>
              <a:t>1.</a:t>
            </a:r>
            <a:r>
              <a:rPr lang="zh-TW" altLang="zh-TW" sz="3200" dirty="0"/>
              <a:t>我在學校吃完午餐後會刷牙嗎</a:t>
            </a:r>
            <a:r>
              <a:rPr lang="en-US" altLang="zh-TW" sz="3200" dirty="0"/>
              <a:t>?</a:t>
            </a:r>
            <a:endParaRPr lang="zh-TW" altLang="zh-TW" sz="3200" dirty="0"/>
          </a:p>
          <a:p>
            <a:pPr marL="0" indent="0">
              <a:buNone/>
            </a:pPr>
            <a:r>
              <a:rPr lang="zh-TW" altLang="en-US" sz="32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■</a:t>
            </a:r>
            <a:r>
              <a:rPr lang="en-US" altLang="zh-TW" sz="3200" dirty="0" smtClean="0"/>
              <a:t>(</a:t>
            </a:r>
            <a:r>
              <a:rPr lang="en-US" altLang="zh-TW" sz="3200" dirty="0"/>
              <a:t>1)</a:t>
            </a:r>
            <a:r>
              <a:rPr lang="zh-TW" altLang="zh-TW" sz="3200" dirty="0"/>
              <a:t>都會</a:t>
            </a:r>
          </a:p>
          <a:p>
            <a:pPr marL="0" indent="0">
              <a:buNone/>
            </a:pPr>
            <a:r>
              <a:rPr lang="zh-TW" altLang="zh-TW" sz="3200" dirty="0"/>
              <a:t>□</a:t>
            </a:r>
            <a:r>
              <a:rPr lang="en-US" altLang="zh-TW" sz="3200" dirty="0"/>
              <a:t>(2)</a:t>
            </a:r>
            <a:r>
              <a:rPr lang="zh-TW" altLang="zh-TW" sz="3200" dirty="0"/>
              <a:t>有時會，有時不會</a:t>
            </a:r>
          </a:p>
          <a:p>
            <a:pPr marL="0" indent="0">
              <a:buNone/>
            </a:pPr>
            <a:r>
              <a:rPr lang="zh-TW" altLang="zh-TW" sz="3200" dirty="0"/>
              <a:t>□</a:t>
            </a:r>
            <a:r>
              <a:rPr lang="en-US" altLang="zh-TW" sz="3200" dirty="0"/>
              <a:t>(3)</a:t>
            </a:r>
            <a:r>
              <a:rPr lang="zh-TW" altLang="zh-TW" sz="3200" dirty="0"/>
              <a:t>都</a:t>
            </a:r>
            <a:r>
              <a:rPr lang="zh-TW" altLang="zh-TW" sz="3200" dirty="0" smtClean="0"/>
              <a:t>不會</a:t>
            </a:r>
            <a:endParaRPr lang="en-US" altLang="zh-TW" sz="3200" dirty="0" smtClean="0"/>
          </a:p>
          <a:p>
            <a:pPr marL="0" indent="0">
              <a:buNone/>
            </a:pPr>
            <a:endParaRPr lang="en-US" altLang="zh-TW" sz="3200" dirty="0"/>
          </a:p>
          <a:p>
            <a:r>
              <a:rPr lang="en-US" altLang="zh-TW" sz="3200" dirty="0"/>
              <a:t>2.</a:t>
            </a:r>
            <a:r>
              <a:rPr lang="zh-TW" altLang="zh-TW" sz="3200" dirty="0"/>
              <a:t>我在晚上睡覺前會刷牙嗎？</a:t>
            </a:r>
          </a:p>
          <a:p>
            <a:pPr marL="0" indent="0">
              <a:buNone/>
            </a:pPr>
            <a:r>
              <a:rPr lang="zh-TW" altLang="en-US" sz="32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■</a:t>
            </a:r>
            <a:r>
              <a:rPr lang="en-US" altLang="zh-TW" sz="3200" dirty="0" smtClean="0"/>
              <a:t>(</a:t>
            </a:r>
            <a:r>
              <a:rPr lang="en-US" altLang="zh-TW" sz="3200" dirty="0"/>
              <a:t>1)</a:t>
            </a:r>
            <a:r>
              <a:rPr lang="zh-TW" altLang="zh-TW" sz="3200" dirty="0"/>
              <a:t>都會</a:t>
            </a:r>
          </a:p>
          <a:p>
            <a:pPr marL="0" indent="0">
              <a:buNone/>
            </a:pPr>
            <a:r>
              <a:rPr lang="zh-TW" altLang="zh-TW" sz="3200" dirty="0"/>
              <a:t>□</a:t>
            </a:r>
            <a:r>
              <a:rPr lang="en-US" altLang="zh-TW" sz="3200" dirty="0"/>
              <a:t>(2)</a:t>
            </a:r>
            <a:r>
              <a:rPr lang="zh-TW" altLang="zh-TW" sz="3200" dirty="0"/>
              <a:t>有時會，有時不會</a:t>
            </a:r>
          </a:p>
          <a:p>
            <a:pPr marL="0" indent="0">
              <a:buNone/>
            </a:pPr>
            <a:r>
              <a:rPr lang="zh-TW" altLang="zh-TW" sz="3200" dirty="0"/>
              <a:t>□</a:t>
            </a:r>
            <a:r>
              <a:rPr lang="en-US" altLang="zh-TW" sz="3200" dirty="0"/>
              <a:t>(3)</a:t>
            </a:r>
            <a:r>
              <a:rPr lang="zh-TW" altLang="zh-TW" sz="3200" dirty="0"/>
              <a:t>都不會</a:t>
            </a:r>
          </a:p>
          <a:p>
            <a:pPr marL="0" indent="0">
              <a:buNone/>
            </a:pPr>
            <a:endParaRPr lang="zh-TW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63169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1773044" y="78059"/>
            <a:ext cx="9731568" cy="677994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zh-TW" altLang="zh-TW" sz="3800" dirty="0"/>
          </a:p>
          <a:p>
            <a:r>
              <a:rPr lang="en-US" altLang="zh-TW" sz="3800" dirty="0"/>
              <a:t>3.</a:t>
            </a:r>
            <a:r>
              <a:rPr lang="zh-TW" altLang="zh-TW" sz="3800" dirty="0"/>
              <a:t>我知道氟化物的功能有哪些（本題可複選）</a:t>
            </a:r>
            <a:r>
              <a:rPr lang="en-US" altLang="zh-TW" sz="3800" dirty="0"/>
              <a:t>?</a:t>
            </a:r>
            <a:endParaRPr lang="zh-TW" altLang="zh-TW" sz="3800" dirty="0"/>
          </a:p>
          <a:p>
            <a:pPr marL="0" indent="0">
              <a:buNone/>
            </a:pPr>
            <a:r>
              <a:rPr lang="zh-TW" altLang="zh-TW" sz="3800" dirty="0"/>
              <a:t>□</a:t>
            </a:r>
            <a:r>
              <a:rPr lang="en-US" altLang="zh-TW" sz="3800" dirty="0"/>
              <a:t>(1)</a:t>
            </a:r>
            <a:r>
              <a:rPr lang="zh-TW" altLang="zh-TW" sz="3800" dirty="0"/>
              <a:t>我不知道</a:t>
            </a:r>
          </a:p>
          <a:p>
            <a:pPr marL="0" indent="0">
              <a:buNone/>
            </a:pPr>
            <a:r>
              <a:rPr lang="zh-TW" altLang="en-US" sz="40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■</a:t>
            </a:r>
            <a:r>
              <a:rPr lang="en-US" altLang="zh-TW" sz="3800" dirty="0" smtClean="0"/>
              <a:t>(</a:t>
            </a:r>
            <a:r>
              <a:rPr lang="en-US" altLang="zh-TW" sz="3800" dirty="0"/>
              <a:t>2)</a:t>
            </a:r>
            <a:r>
              <a:rPr lang="zh-TW" altLang="zh-TW" sz="3800" dirty="0"/>
              <a:t>加速琺瑯質再礦化</a:t>
            </a:r>
          </a:p>
          <a:p>
            <a:pPr marL="0" indent="0">
              <a:buNone/>
            </a:pPr>
            <a:r>
              <a:rPr lang="zh-TW" altLang="zh-TW" sz="3800" dirty="0"/>
              <a:t>□</a:t>
            </a:r>
            <a:r>
              <a:rPr lang="en-US" altLang="zh-TW" sz="3800" dirty="0"/>
              <a:t>(3)</a:t>
            </a:r>
            <a:r>
              <a:rPr lang="zh-TW" altLang="zh-TW" sz="3800" dirty="0"/>
              <a:t>減少琺瑯質再礦化</a:t>
            </a:r>
          </a:p>
          <a:p>
            <a:pPr marL="0" indent="0">
              <a:buNone/>
            </a:pPr>
            <a:r>
              <a:rPr lang="zh-TW" altLang="zh-TW" sz="3800" dirty="0"/>
              <a:t>□</a:t>
            </a:r>
            <a:r>
              <a:rPr lang="en-US" altLang="zh-TW" sz="3800" dirty="0"/>
              <a:t>(4)</a:t>
            </a:r>
            <a:r>
              <a:rPr lang="zh-TW" altLang="zh-TW" sz="3800" dirty="0"/>
              <a:t>增加蛀牙菌的生長</a:t>
            </a:r>
          </a:p>
          <a:p>
            <a:pPr marL="0" indent="0">
              <a:buNone/>
            </a:pPr>
            <a:r>
              <a:rPr lang="zh-TW" altLang="en-US" sz="40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■</a:t>
            </a:r>
            <a:r>
              <a:rPr lang="en-US" altLang="zh-TW" sz="3800" dirty="0" smtClean="0"/>
              <a:t>(</a:t>
            </a:r>
            <a:r>
              <a:rPr lang="en-US" altLang="zh-TW" sz="3800" dirty="0"/>
              <a:t>5)</a:t>
            </a:r>
            <a:r>
              <a:rPr lang="zh-TW" altLang="zh-TW" sz="3800" dirty="0"/>
              <a:t>減少蛀牙菌的生長</a:t>
            </a:r>
          </a:p>
          <a:p>
            <a:endParaRPr lang="en-US" altLang="zh-TW" sz="3800" dirty="0" smtClean="0"/>
          </a:p>
          <a:p>
            <a:r>
              <a:rPr lang="en-US" altLang="zh-TW" sz="3800" dirty="0"/>
              <a:t>4.</a:t>
            </a:r>
            <a:r>
              <a:rPr lang="zh-TW" altLang="zh-TW" sz="3800" dirty="0"/>
              <a:t>我覺得使用含氟量多少</a:t>
            </a:r>
            <a:r>
              <a:rPr lang="en-US" altLang="zh-TW" sz="3800" dirty="0"/>
              <a:t>ppm</a:t>
            </a:r>
            <a:r>
              <a:rPr lang="zh-TW" altLang="zh-TW" sz="3800" dirty="0"/>
              <a:t>的牙膏，才能有效保護牙齒</a:t>
            </a:r>
            <a:r>
              <a:rPr lang="en-US" altLang="zh-TW" sz="3800" dirty="0"/>
              <a:t>?</a:t>
            </a:r>
            <a:endParaRPr lang="zh-TW" altLang="zh-TW" sz="3800" dirty="0"/>
          </a:p>
          <a:p>
            <a:pPr marL="0" indent="0">
              <a:buNone/>
            </a:pPr>
            <a:r>
              <a:rPr lang="zh-TW" altLang="zh-TW" sz="3800" dirty="0"/>
              <a:t>□</a:t>
            </a:r>
            <a:r>
              <a:rPr lang="en-US" altLang="zh-TW" sz="3800" dirty="0"/>
              <a:t>(1)500ppm</a:t>
            </a:r>
            <a:endParaRPr lang="zh-TW" altLang="zh-TW" sz="3800" dirty="0"/>
          </a:p>
          <a:p>
            <a:pPr marL="0" indent="0">
              <a:buNone/>
            </a:pPr>
            <a:r>
              <a:rPr lang="zh-TW" altLang="zh-TW" sz="3800" dirty="0"/>
              <a:t>□</a:t>
            </a:r>
            <a:r>
              <a:rPr lang="en-US" altLang="zh-TW" sz="3800" dirty="0"/>
              <a:t>(2)800ppm</a:t>
            </a:r>
            <a:endParaRPr lang="zh-TW" altLang="zh-TW" sz="3800" dirty="0"/>
          </a:p>
          <a:p>
            <a:pPr marL="0" indent="0">
              <a:buNone/>
            </a:pPr>
            <a:r>
              <a:rPr lang="zh-TW" altLang="en-US" sz="36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■</a:t>
            </a:r>
            <a:r>
              <a:rPr lang="en-US" altLang="zh-TW" sz="3800" dirty="0" smtClean="0"/>
              <a:t>(</a:t>
            </a:r>
            <a:r>
              <a:rPr lang="en-US" altLang="zh-TW" sz="3800" dirty="0"/>
              <a:t>3)1000ppm</a:t>
            </a:r>
            <a:r>
              <a:rPr lang="zh-TW" altLang="zh-TW" sz="3800" dirty="0"/>
              <a:t>以上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87679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1773044" y="234176"/>
            <a:ext cx="9731568" cy="6779941"/>
          </a:xfrm>
        </p:spPr>
        <p:txBody>
          <a:bodyPr>
            <a:normAutofit/>
          </a:bodyPr>
          <a:lstStyle/>
          <a:p>
            <a:r>
              <a:rPr lang="en-US" altLang="zh-TW" sz="3200" dirty="0"/>
              <a:t>5.</a:t>
            </a:r>
            <a:r>
              <a:rPr lang="zh-TW" altLang="zh-TW" sz="3200" dirty="0"/>
              <a:t>我會使用含氟牙膏</a:t>
            </a:r>
            <a:r>
              <a:rPr lang="en-US" altLang="zh-TW" sz="3200" dirty="0"/>
              <a:t>(</a:t>
            </a:r>
            <a:r>
              <a:rPr lang="zh-TW" altLang="zh-TW" sz="3200" dirty="0"/>
              <a:t>氟濃度</a:t>
            </a:r>
            <a:r>
              <a:rPr lang="en-US" altLang="zh-TW" sz="3200" dirty="0"/>
              <a:t> 1000ppm </a:t>
            </a:r>
            <a:r>
              <a:rPr lang="zh-TW" altLang="zh-TW" sz="3200" dirty="0"/>
              <a:t>以上</a:t>
            </a:r>
            <a:r>
              <a:rPr lang="en-US" altLang="zh-TW" sz="3200" dirty="0"/>
              <a:t>)</a:t>
            </a:r>
            <a:r>
              <a:rPr lang="zh-TW" altLang="zh-TW" sz="3200" dirty="0"/>
              <a:t>來刷牙嗎？</a:t>
            </a:r>
          </a:p>
          <a:p>
            <a:pPr marL="0" indent="0">
              <a:buNone/>
            </a:pPr>
            <a:r>
              <a:rPr lang="zh-TW" altLang="en-US" sz="32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■</a:t>
            </a:r>
            <a:r>
              <a:rPr lang="en-US" altLang="zh-TW" sz="3200" dirty="0" smtClean="0"/>
              <a:t>(</a:t>
            </a:r>
            <a:r>
              <a:rPr lang="en-US" altLang="zh-TW" sz="3200" dirty="0"/>
              <a:t>1)</a:t>
            </a:r>
            <a:r>
              <a:rPr lang="zh-TW" altLang="zh-TW" sz="3200" dirty="0"/>
              <a:t>我會用</a:t>
            </a:r>
          </a:p>
          <a:p>
            <a:pPr marL="0" indent="0">
              <a:buNone/>
            </a:pPr>
            <a:r>
              <a:rPr lang="zh-TW" altLang="zh-TW" sz="3200" dirty="0"/>
              <a:t>□</a:t>
            </a:r>
            <a:r>
              <a:rPr lang="en-US" altLang="zh-TW" sz="3200" dirty="0"/>
              <a:t>(2)</a:t>
            </a:r>
            <a:r>
              <a:rPr lang="zh-TW" altLang="zh-TW" sz="3200" dirty="0"/>
              <a:t>我不會用</a:t>
            </a:r>
          </a:p>
          <a:p>
            <a:pPr marL="0" indent="0">
              <a:buNone/>
            </a:pPr>
            <a:r>
              <a:rPr lang="zh-TW" altLang="zh-TW" sz="3200" dirty="0"/>
              <a:t>□</a:t>
            </a:r>
            <a:r>
              <a:rPr lang="en-US" altLang="zh-TW" sz="3200" dirty="0"/>
              <a:t>(3)</a:t>
            </a:r>
            <a:r>
              <a:rPr lang="zh-TW" altLang="zh-TW" sz="3200" dirty="0"/>
              <a:t>我不知道我用的牙膏是不是「含氟牙膏</a:t>
            </a:r>
            <a:r>
              <a:rPr lang="en-US" altLang="zh-TW" sz="3200" dirty="0"/>
              <a:t>(</a:t>
            </a:r>
            <a:r>
              <a:rPr lang="zh-TW" altLang="zh-TW" sz="3200" dirty="0"/>
              <a:t>氟濃度</a:t>
            </a:r>
            <a:r>
              <a:rPr lang="en-US" altLang="zh-TW" sz="3200" dirty="0"/>
              <a:t>1000ppm </a:t>
            </a:r>
            <a:r>
              <a:rPr lang="zh-TW" altLang="zh-TW" sz="3200" dirty="0"/>
              <a:t>以上</a:t>
            </a:r>
            <a:r>
              <a:rPr lang="en-US" altLang="zh-TW" sz="3200" dirty="0"/>
              <a:t>)</a:t>
            </a:r>
            <a:r>
              <a:rPr lang="zh-TW" altLang="zh-TW" sz="3200" dirty="0"/>
              <a:t>」</a:t>
            </a:r>
          </a:p>
          <a:p>
            <a:pPr marL="0" indent="0">
              <a:buNone/>
            </a:pPr>
            <a:r>
              <a:rPr lang="en-US" altLang="zh-TW" sz="3200" dirty="0"/>
              <a:t> </a:t>
            </a:r>
            <a:endParaRPr lang="zh-TW" altLang="zh-TW" sz="3200" dirty="0"/>
          </a:p>
          <a:p>
            <a:r>
              <a:rPr lang="en-US" altLang="zh-TW" sz="3200" dirty="0"/>
              <a:t>6.</a:t>
            </a:r>
            <a:r>
              <a:rPr lang="zh-TW" altLang="zh-TW" sz="3200" dirty="0"/>
              <a:t>我每天至少會使用一次牙線潔牙</a:t>
            </a:r>
            <a:r>
              <a:rPr lang="en-US" altLang="zh-TW" sz="3200" dirty="0"/>
              <a:t>?</a:t>
            </a:r>
            <a:endParaRPr lang="zh-TW" altLang="zh-TW" sz="3200" dirty="0"/>
          </a:p>
          <a:p>
            <a:pPr marL="0" indent="0">
              <a:buNone/>
            </a:pPr>
            <a:r>
              <a:rPr lang="zh-TW" altLang="en-US" sz="32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■</a:t>
            </a:r>
            <a:r>
              <a:rPr lang="en-US" altLang="zh-TW" sz="3200" dirty="0" smtClean="0"/>
              <a:t>(</a:t>
            </a:r>
            <a:r>
              <a:rPr lang="en-US" altLang="zh-TW" sz="3200" dirty="0"/>
              <a:t>1)</a:t>
            </a:r>
            <a:r>
              <a:rPr lang="zh-TW" altLang="zh-TW" sz="3200" dirty="0"/>
              <a:t>都會</a:t>
            </a:r>
          </a:p>
          <a:p>
            <a:pPr marL="0" indent="0">
              <a:buNone/>
            </a:pPr>
            <a:r>
              <a:rPr lang="zh-TW" altLang="zh-TW" sz="3200" dirty="0"/>
              <a:t>□</a:t>
            </a:r>
            <a:r>
              <a:rPr lang="en-US" altLang="zh-TW" sz="3200" dirty="0"/>
              <a:t>(2)</a:t>
            </a:r>
            <a:r>
              <a:rPr lang="zh-TW" altLang="zh-TW" sz="3200" dirty="0"/>
              <a:t>有時會，有時不會</a:t>
            </a:r>
          </a:p>
          <a:p>
            <a:pPr marL="0" indent="0">
              <a:buNone/>
            </a:pPr>
            <a:r>
              <a:rPr lang="zh-TW" altLang="zh-TW" sz="3200" dirty="0"/>
              <a:t>□</a:t>
            </a:r>
            <a:r>
              <a:rPr lang="en-US" altLang="zh-TW" sz="3200" dirty="0"/>
              <a:t>(3)</a:t>
            </a:r>
            <a:r>
              <a:rPr lang="zh-TW" altLang="zh-TW" sz="3200" dirty="0"/>
              <a:t>都不會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27111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1773043" y="234176"/>
            <a:ext cx="10236819" cy="6779941"/>
          </a:xfrm>
        </p:spPr>
        <p:txBody>
          <a:bodyPr>
            <a:normAutofit fontScale="92500" lnSpcReduction="20000"/>
          </a:bodyPr>
          <a:lstStyle/>
          <a:p>
            <a:r>
              <a:rPr lang="en-US" altLang="zh-TW" sz="3200" dirty="0"/>
              <a:t>7.</a:t>
            </a:r>
            <a:r>
              <a:rPr lang="zh-TW" altLang="zh-TW" sz="3200" dirty="0"/>
              <a:t>我在學校上學期間</a:t>
            </a:r>
            <a:r>
              <a:rPr lang="en-US" altLang="zh-TW" sz="3200" dirty="0"/>
              <a:t>(</a:t>
            </a:r>
            <a:r>
              <a:rPr lang="zh-TW" altLang="zh-TW" sz="3200" dirty="0"/>
              <a:t>兩餐間</a:t>
            </a:r>
            <a:r>
              <a:rPr lang="en-US" altLang="zh-TW" sz="3200" dirty="0"/>
              <a:t>)</a:t>
            </a:r>
            <a:r>
              <a:rPr lang="zh-TW" altLang="zh-TW" sz="3200" dirty="0"/>
              <a:t>，會吃零食嗎？</a:t>
            </a:r>
          </a:p>
          <a:p>
            <a:pPr marL="0" indent="0">
              <a:buNone/>
            </a:pPr>
            <a:r>
              <a:rPr lang="en-US" altLang="zh-TW" sz="3200" dirty="0"/>
              <a:t>(</a:t>
            </a:r>
            <a:r>
              <a:rPr lang="zh-TW" altLang="zh-TW" sz="3200" dirty="0"/>
              <a:t>兩餐間</a:t>
            </a:r>
            <a:r>
              <a:rPr lang="en-US" altLang="zh-TW" sz="3200" dirty="0"/>
              <a:t>:</a:t>
            </a:r>
            <a:r>
              <a:rPr lang="zh-TW" altLang="zh-TW" sz="3200" dirty="0"/>
              <a:t>正餐與正餐間的時間</a:t>
            </a:r>
            <a:r>
              <a:rPr lang="en-US" altLang="zh-TW" sz="3200" dirty="0"/>
              <a:t>) </a:t>
            </a:r>
            <a:endParaRPr lang="zh-TW" altLang="zh-TW" sz="3200" dirty="0"/>
          </a:p>
          <a:p>
            <a:pPr marL="0" indent="0">
              <a:buNone/>
            </a:pPr>
            <a:r>
              <a:rPr lang="en-US" altLang="zh-TW" sz="3200" dirty="0"/>
              <a:t>(</a:t>
            </a:r>
            <a:r>
              <a:rPr lang="zh-TW" altLang="zh-TW" sz="3200" dirty="0"/>
              <a:t>零食定義</a:t>
            </a:r>
            <a:r>
              <a:rPr lang="en-US" altLang="zh-TW" sz="3200" dirty="0"/>
              <a:t>: </a:t>
            </a:r>
            <a:r>
              <a:rPr lang="zh-TW" altLang="zh-TW" sz="3200" dirty="0"/>
              <a:t>已密封包裝好且保存期</a:t>
            </a:r>
            <a:r>
              <a:rPr lang="en-US" altLang="zh-TW" sz="3200" dirty="0"/>
              <a:t>3-6</a:t>
            </a:r>
            <a:r>
              <a:rPr lang="zh-TW" altLang="zh-TW" sz="3200" dirty="0"/>
              <a:t>月以上，且不用再次烹煮的非正餐小食。</a:t>
            </a:r>
            <a:r>
              <a:rPr lang="en-US" altLang="zh-TW" sz="3200" dirty="0"/>
              <a:t>)</a:t>
            </a:r>
            <a:r>
              <a:rPr lang="zh-TW" altLang="zh-TW" sz="3200" dirty="0"/>
              <a:t>例如：糖果、巧克力、餅乾等等</a:t>
            </a:r>
            <a:r>
              <a:rPr lang="en-US" altLang="zh-TW" sz="3200" dirty="0"/>
              <a:t>...</a:t>
            </a:r>
            <a:r>
              <a:rPr lang="zh-TW" altLang="zh-TW" sz="3200" dirty="0"/>
              <a:t>。</a:t>
            </a:r>
          </a:p>
          <a:p>
            <a:pPr marL="0" indent="0">
              <a:buNone/>
            </a:pPr>
            <a:r>
              <a:rPr lang="zh-TW" altLang="zh-TW" sz="3200" dirty="0"/>
              <a:t>□</a:t>
            </a:r>
            <a:r>
              <a:rPr lang="en-US" altLang="zh-TW" sz="3200" dirty="0"/>
              <a:t>(1)</a:t>
            </a:r>
            <a:r>
              <a:rPr lang="zh-TW" altLang="zh-TW" sz="3200" dirty="0"/>
              <a:t>都會</a:t>
            </a:r>
          </a:p>
          <a:p>
            <a:pPr marL="0" indent="0">
              <a:buNone/>
            </a:pPr>
            <a:r>
              <a:rPr lang="zh-TW" altLang="zh-TW" sz="3200" dirty="0"/>
              <a:t>□</a:t>
            </a:r>
            <a:r>
              <a:rPr lang="en-US" altLang="zh-TW" sz="3200" dirty="0"/>
              <a:t>(2)</a:t>
            </a:r>
            <a:r>
              <a:rPr lang="zh-TW" altLang="zh-TW" sz="3200" dirty="0"/>
              <a:t>有時會，有時不會</a:t>
            </a:r>
          </a:p>
          <a:p>
            <a:pPr marL="0" indent="0">
              <a:buNone/>
            </a:pPr>
            <a:r>
              <a:rPr lang="zh-TW" altLang="en-US" sz="32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■</a:t>
            </a:r>
            <a:r>
              <a:rPr lang="en-US" altLang="zh-TW" sz="3200" dirty="0" smtClean="0"/>
              <a:t>(</a:t>
            </a:r>
            <a:r>
              <a:rPr lang="en-US" altLang="zh-TW" sz="3200" dirty="0"/>
              <a:t>3)</a:t>
            </a:r>
            <a:r>
              <a:rPr lang="zh-TW" altLang="zh-TW" sz="3200" dirty="0"/>
              <a:t>都不會</a:t>
            </a:r>
          </a:p>
          <a:p>
            <a:endParaRPr lang="zh-TW" altLang="zh-TW" sz="3200" dirty="0"/>
          </a:p>
          <a:p>
            <a:r>
              <a:rPr lang="en-US" altLang="zh-TW" sz="3200" dirty="0"/>
              <a:t>8.</a:t>
            </a:r>
            <a:r>
              <a:rPr lang="zh-TW" altLang="zh-TW" sz="3200" dirty="0"/>
              <a:t>我在學校上學期間</a:t>
            </a:r>
            <a:r>
              <a:rPr lang="en-US" altLang="zh-TW" sz="3200" dirty="0"/>
              <a:t>(</a:t>
            </a:r>
            <a:r>
              <a:rPr lang="zh-TW" altLang="zh-TW" sz="3200" dirty="0"/>
              <a:t>兩餐間</a:t>
            </a:r>
            <a:r>
              <a:rPr lang="en-US" altLang="zh-TW" sz="3200" dirty="0"/>
              <a:t>)</a:t>
            </a:r>
            <a:r>
              <a:rPr lang="zh-TW" altLang="zh-TW" sz="3200" dirty="0"/>
              <a:t>，會喝含糖飲料嗎？ 例如：多多、汽水、奶茶、紅茶、手搖杯等等</a:t>
            </a:r>
            <a:r>
              <a:rPr lang="en-US" altLang="zh-TW" sz="3200" dirty="0"/>
              <a:t>...</a:t>
            </a:r>
            <a:r>
              <a:rPr lang="zh-TW" altLang="zh-TW" sz="3200" dirty="0"/>
              <a:t>。</a:t>
            </a:r>
          </a:p>
          <a:p>
            <a:pPr marL="0" indent="0">
              <a:buNone/>
            </a:pPr>
            <a:r>
              <a:rPr lang="en-US" altLang="zh-TW" sz="3200" dirty="0"/>
              <a:t>(</a:t>
            </a:r>
            <a:r>
              <a:rPr lang="zh-TW" altLang="zh-TW" sz="3200" dirty="0"/>
              <a:t>兩餐間</a:t>
            </a:r>
            <a:r>
              <a:rPr lang="en-US" altLang="zh-TW" sz="3200" dirty="0"/>
              <a:t>:</a:t>
            </a:r>
            <a:r>
              <a:rPr lang="zh-TW" altLang="zh-TW" sz="3200" dirty="0"/>
              <a:t>正餐與正餐間的時間</a:t>
            </a:r>
            <a:r>
              <a:rPr lang="en-US" altLang="zh-TW" sz="3200" dirty="0"/>
              <a:t>) </a:t>
            </a:r>
            <a:endParaRPr lang="zh-TW" altLang="zh-TW" sz="3200" dirty="0"/>
          </a:p>
          <a:p>
            <a:pPr marL="0" indent="0">
              <a:buNone/>
            </a:pPr>
            <a:r>
              <a:rPr lang="zh-TW" altLang="zh-TW" sz="3200" dirty="0"/>
              <a:t>□</a:t>
            </a:r>
            <a:r>
              <a:rPr lang="en-US" altLang="zh-TW" sz="3200" dirty="0"/>
              <a:t>(1)</a:t>
            </a:r>
            <a:r>
              <a:rPr lang="zh-TW" altLang="zh-TW" sz="3200" dirty="0"/>
              <a:t>都會</a:t>
            </a:r>
          </a:p>
          <a:p>
            <a:pPr marL="0" indent="0">
              <a:buNone/>
            </a:pPr>
            <a:r>
              <a:rPr lang="zh-TW" altLang="zh-TW" sz="3200" dirty="0"/>
              <a:t>□</a:t>
            </a:r>
            <a:r>
              <a:rPr lang="en-US" altLang="zh-TW" sz="3200" dirty="0"/>
              <a:t>(2)</a:t>
            </a:r>
            <a:r>
              <a:rPr lang="zh-TW" altLang="zh-TW" sz="3200" dirty="0"/>
              <a:t>有時會，有時不會</a:t>
            </a:r>
          </a:p>
          <a:p>
            <a:pPr marL="0" indent="0">
              <a:buNone/>
            </a:pPr>
            <a:r>
              <a:rPr lang="zh-TW" altLang="en-US" sz="32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■</a:t>
            </a:r>
            <a:r>
              <a:rPr lang="en-US" altLang="zh-TW" sz="3200" dirty="0" smtClean="0"/>
              <a:t>(</a:t>
            </a:r>
            <a:r>
              <a:rPr lang="en-US" altLang="zh-TW" sz="3200" dirty="0"/>
              <a:t>3)</a:t>
            </a:r>
            <a:r>
              <a:rPr lang="zh-TW" altLang="zh-TW" sz="3200" dirty="0"/>
              <a:t>都不會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60752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1773044" y="234176"/>
            <a:ext cx="9731568" cy="6779941"/>
          </a:xfrm>
        </p:spPr>
        <p:txBody>
          <a:bodyPr>
            <a:normAutofit/>
          </a:bodyPr>
          <a:lstStyle/>
          <a:p>
            <a:r>
              <a:rPr lang="en-US" altLang="zh-TW" sz="3200" dirty="0"/>
              <a:t>9.</a:t>
            </a:r>
            <a:r>
              <a:rPr lang="zh-TW" altLang="zh-TW" sz="3200" dirty="0"/>
              <a:t>我吃完零食或喝完含糖飲料後，會不會漱口或刷牙？</a:t>
            </a:r>
          </a:p>
          <a:p>
            <a:pPr marL="0" indent="0">
              <a:buNone/>
            </a:pPr>
            <a:r>
              <a:rPr lang="zh-TW" altLang="en-US" sz="32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■</a:t>
            </a:r>
            <a:r>
              <a:rPr lang="en-US" altLang="zh-TW" sz="3200" dirty="0" smtClean="0"/>
              <a:t>(</a:t>
            </a:r>
            <a:r>
              <a:rPr lang="en-US" altLang="zh-TW" sz="3200" dirty="0"/>
              <a:t>1)</a:t>
            </a:r>
            <a:r>
              <a:rPr lang="zh-TW" altLang="zh-TW" sz="3200" dirty="0"/>
              <a:t>都會</a:t>
            </a:r>
          </a:p>
          <a:p>
            <a:pPr marL="0" indent="0">
              <a:buNone/>
            </a:pPr>
            <a:r>
              <a:rPr lang="zh-TW" altLang="zh-TW" sz="3200" dirty="0"/>
              <a:t>□</a:t>
            </a:r>
            <a:r>
              <a:rPr lang="en-US" altLang="zh-TW" sz="3200" dirty="0"/>
              <a:t>(2)</a:t>
            </a:r>
            <a:r>
              <a:rPr lang="zh-TW" altLang="zh-TW" sz="3200" dirty="0"/>
              <a:t>有時會，有時不會</a:t>
            </a:r>
          </a:p>
          <a:p>
            <a:pPr marL="0" indent="0">
              <a:buNone/>
            </a:pPr>
            <a:r>
              <a:rPr lang="zh-TW" altLang="zh-TW" sz="3200" dirty="0"/>
              <a:t>□</a:t>
            </a:r>
            <a:r>
              <a:rPr lang="en-US" altLang="zh-TW" sz="3200" dirty="0"/>
              <a:t>(3)</a:t>
            </a:r>
            <a:r>
              <a:rPr lang="zh-TW" altLang="zh-TW" sz="3200" dirty="0"/>
              <a:t>都不會</a:t>
            </a:r>
          </a:p>
          <a:p>
            <a:endParaRPr lang="zh-TW" altLang="zh-TW" sz="3200" dirty="0"/>
          </a:p>
          <a:p>
            <a:r>
              <a:rPr lang="en-US" altLang="zh-TW" sz="3200" dirty="0"/>
              <a:t>10.</a:t>
            </a:r>
            <a:r>
              <a:rPr lang="zh-TW" altLang="zh-TW" sz="3200" dirty="0"/>
              <a:t>我每次刷牙大概都要刷多久呢？</a:t>
            </a:r>
          </a:p>
          <a:p>
            <a:pPr marL="0" indent="0">
              <a:buNone/>
            </a:pPr>
            <a:r>
              <a:rPr lang="zh-TW" altLang="zh-TW" sz="3200" dirty="0"/>
              <a:t>□</a:t>
            </a:r>
            <a:r>
              <a:rPr lang="en-US" altLang="zh-TW" sz="3200" dirty="0"/>
              <a:t>(1)1 </a:t>
            </a:r>
            <a:r>
              <a:rPr lang="zh-TW" altLang="zh-TW" sz="3200" dirty="0"/>
              <a:t>分鐘以內</a:t>
            </a:r>
          </a:p>
          <a:p>
            <a:pPr marL="0" indent="0">
              <a:buNone/>
            </a:pPr>
            <a:r>
              <a:rPr lang="zh-TW" altLang="zh-TW" sz="3200" dirty="0"/>
              <a:t>□</a:t>
            </a:r>
            <a:r>
              <a:rPr lang="en-US" altLang="zh-TW" sz="3200" dirty="0"/>
              <a:t>(2)1 </a:t>
            </a:r>
            <a:r>
              <a:rPr lang="zh-TW" altLang="zh-TW" sz="3200" dirty="0"/>
              <a:t>分鐘以上至</a:t>
            </a:r>
            <a:r>
              <a:rPr lang="en-US" altLang="zh-TW" sz="3200" dirty="0"/>
              <a:t> 2 </a:t>
            </a:r>
            <a:r>
              <a:rPr lang="zh-TW" altLang="zh-TW" sz="3200" dirty="0"/>
              <a:t>分鐘</a:t>
            </a:r>
          </a:p>
          <a:p>
            <a:pPr marL="0" indent="0">
              <a:buNone/>
            </a:pPr>
            <a:r>
              <a:rPr lang="zh-TW" altLang="en-US" sz="32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■</a:t>
            </a:r>
            <a:r>
              <a:rPr lang="en-US" altLang="zh-TW" sz="3200" dirty="0" smtClean="0"/>
              <a:t>(</a:t>
            </a:r>
            <a:r>
              <a:rPr lang="en-US" altLang="zh-TW" sz="3200" dirty="0"/>
              <a:t>3)2 </a:t>
            </a:r>
            <a:r>
              <a:rPr lang="zh-TW" altLang="zh-TW" sz="3200" dirty="0"/>
              <a:t>分鐘以上</a:t>
            </a:r>
          </a:p>
          <a:p>
            <a:pPr marL="0" indent="0">
              <a:buNone/>
            </a:pPr>
            <a:r>
              <a:rPr lang="en-US" altLang="zh-TW" sz="3200" dirty="0"/>
              <a:t> </a:t>
            </a:r>
            <a:endParaRPr lang="zh-TW" altLang="zh-TW" sz="3200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80721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657922"/>
            <a:ext cx="8915400" cy="5253300"/>
          </a:xfrm>
        </p:spPr>
        <p:txBody>
          <a:bodyPr/>
          <a:lstStyle/>
          <a:p>
            <a:r>
              <a:rPr lang="en-US" altLang="zh-TW" sz="3200" dirty="0" smtClean="0"/>
              <a:t>11.</a:t>
            </a:r>
            <a:r>
              <a:rPr lang="zh-TW" altLang="zh-TW" sz="3200" dirty="0"/>
              <a:t>我知道每三個月要換一次牙刷</a:t>
            </a:r>
            <a:r>
              <a:rPr lang="en-US" altLang="zh-TW" sz="3200" dirty="0"/>
              <a:t>?</a:t>
            </a:r>
            <a:endParaRPr lang="zh-TW" altLang="zh-TW" sz="3200" dirty="0"/>
          </a:p>
          <a:p>
            <a:pPr marL="0" indent="0">
              <a:buNone/>
            </a:pPr>
            <a:r>
              <a:rPr lang="zh-TW" altLang="en-US" sz="32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■</a:t>
            </a:r>
            <a:r>
              <a:rPr lang="en-US" altLang="zh-TW" sz="3200" dirty="0"/>
              <a:t>(1)</a:t>
            </a:r>
            <a:r>
              <a:rPr lang="zh-TW" altLang="zh-TW" sz="3200" dirty="0"/>
              <a:t>知道 </a:t>
            </a:r>
          </a:p>
          <a:p>
            <a:pPr marL="0" indent="0">
              <a:buNone/>
            </a:pPr>
            <a:r>
              <a:rPr lang="zh-TW" altLang="zh-TW" sz="3200" dirty="0"/>
              <a:t>□</a:t>
            </a:r>
            <a:r>
              <a:rPr lang="en-US" altLang="zh-TW" sz="3200" dirty="0"/>
              <a:t>(2)</a:t>
            </a:r>
            <a:r>
              <a:rPr lang="zh-TW" altLang="zh-TW" sz="3200" dirty="0"/>
              <a:t>不知道</a:t>
            </a:r>
          </a:p>
          <a:p>
            <a:endParaRPr lang="en-US" altLang="zh-TW" sz="3200" dirty="0" smtClean="0"/>
          </a:p>
          <a:p>
            <a:r>
              <a:rPr lang="en-US" altLang="zh-TW" sz="3200" dirty="0" smtClean="0"/>
              <a:t>12.</a:t>
            </a:r>
            <a:r>
              <a:rPr lang="zh-TW" altLang="zh-TW" sz="3200" dirty="0"/>
              <a:t>下列何種牙刷需要更換（本題可複選）</a:t>
            </a:r>
            <a:r>
              <a:rPr lang="en-US" altLang="zh-TW" sz="3200" dirty="0"/>
              <a:t>?</a:t>
            </a:r>
            <a:endParaRPr lang="zh-TW" altLang="zh-TW" sz="3200" dirty="0"/>
          </a:p>
          <a:p>
            <a:pPr marL="0" indent="0">
              <a:buNone/>
            </a:pPr>
            <a:r>
              <a:rPr lang="zh-TW" altLang="zh-TW" sz="3200" dirty="0"/>
              <a:t>□</a:t>
            </a:r>
            <a:r>
              <a:rPr lang="en-US" altLang="zh-TW" sz="3200" dirty="0"/>
              <a:t>(1)</a:t>
            </a:r>
            <a:r>
              <a:rPr lang="zh-TW" altLang="zh-TW" sz="3200" dirty="0"/>
              <a:t>都不需更換</a:t>
            </a:r>
          </a:p>
          <a:p>
            <a:pPr marL="0" indent="0">
              <a:buNone/>
            </a:pPr>
            <a:r>
              <a:rPr lang="zh-TW" altLang="en-US" sz="32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■</a:t>
            </a:r>
            <a:r>
              <a:rPr lang="en-US" altLang="zh-TW" sz="3200" dirty="0" smtClean="0"/>
              <a:t>(2)</a:t>
            </a:r>
            <a:r>
              <a:rPr lang="zh-TW" altLang="zh-TW" sz="3200" dirty="0" smtClean="0"/>
              <a:t>當牙刷根部變髒了</a:t>
            </a:r>
            <a:r>
              <a:rPr lang="en-US" altLang="zh-TW" sz="3200" dirty="0" smtClean="0"/>
              <a:t>(</a:t>
            </a:r>
            <a:r>
              <a:rPr lang="zh-TW" altLang="zh-TW" sz="3200" dirty="0" smtClean="0"/>
              <a:t>顏色變深</a:t>
            </a:r>
            <a:r>
              <a:rPr lang="en-US" altLang="zh-TW" sz="3200" dirty="0" smtClean="0"/>
              <a:t>)</a:t>
            </a:r>
            <a:endParaRPr lang="zh-TW" altLang="zh-TW" sz="3200" dirty="0" smtClean="0"/>
          </a:p>
          <a:p>
            <a:pPr marL="0" indent="0">
              <a:buNone/>
            </a:pPr>
            <a:r>
              <a:rPr lang="zh-TW" altLang="en-US" sz="32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■</a:t>
            </a:r>
            <a:r>
              <a:rPr lang="en-US" altLang="zh-TW" sz="3200" dirty="0" smtClean="0"/>
              <a:t>(</a:t>
            </a:r>
            <a:r>
              <a:rPr lang="en-US" altLang="zh-TW" sz="3200" dirty="0"/>
              <a:t>3)</a:t>
            </a:r>
            <a:r>
              <a:rPr lang="zh-TW" altLang="zh-TW" sz="3200" dirty="0"/>
              <a:t>牙刷毛開花</a:t>
            </a:r>
            <a:r>
              <a:rPr lang="en-US" altLang="zh-TW" sz="3200" dirty="0"/>
              <a:t>	</a:t>
            </a:r>
            <a:endParaRPr lang="zh-TW" altLang="zh-TW" sz="32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7213207"/>
      </p:ext>
    </p:extLst>
  </p:cSld>
  <p:clrMapOvr>
    <a:masterClrMapping/>
  </p:clrMapOvr>
</p:sld>
</file>

<file path=ppt/theme/theme1.xml><?xml version="1.0" encoding="utf-8"?>
<a:theme xmlns:a="http://schemas.openxmlformats.org/drawingml/2006/main" name="絲縷">
  <a:themeElements>
    <a:clrScheme name="絲縷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絲縷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</TotalTime>
  <Words>486</Words>
  <Application>Microsoft Office PowerPoint</Application>
  <PresentationFormat>寬螢幕</PresentationFormat>
  <Paragraphs>61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4" baseType="lpstr">
      <vt:lpstr>微軟正黑體</vt:lpstr>
      <vt:lpstr>標楷體</vt:lpstr>
      <vt:lpstr>Arial</vt:lpstr>
      <vt:lpstr>Century Gothic</vt:lpstr>
      <vt:lpstr>Times New Roman</vt:lpstr>
      <vt:lpstr>Wingdings 3</vt:lpstr>
      <vt:lpstr>絲縷</vt:lpstr>
      <vt:lpstr>口腔衛生保健問卷內容(五)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口腔衛生保健問卷內容(四)</dc:title>
  <dc:creator>user</dc:creator>
  <cp:lastModifiedBy>user</cp:lastModifiedBy>
  <cp:revision>4</cp:revision>
  <dcterms:created xsi:type="dcterms:W3CDTF">2022-02-23T01:35:19Z</dcterms:created>
  <dcterms:modified xsi:type="dcterms:W3CDTF">2022-02-23T01:58:42Z</dcterms:modified>
</cp:coreProperties>
</file>